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2" r:id="rId2"/>
    <p:sldId id="1691" r:id="rId3"/>
    <p:sldId id="1724" r:id="rId4"/>
    <p:sldId id="1694" r:id="rId5"/>
    <p:sldId id="1730" r:id="rId6"/>
    <p:sldId id="1748" r:id="rId7"/>
    <p:sldId id="1750" r:id="rId8"/>
    <p:sldId id="1770" r:id="rId9"/>
    <p:sldId id="1775" r:id="rId10"/>
    <p:sldId id="1774" r:id="rId11"/>
    <p:sldId id="1776" r:id="rId12"/>
    <p:sldId id="1779" r:id="rId13"/>
    <p:sldId id="1778" r:id="rId14"/>
    <p:sldId id="1777" r:id="rId15"/>
    <p:sldId id="1780" r:id="rId16"/>
    <p:sldId id="1781" r:id="rId17"/>
    <p:sldId id="1782" r:id="rId18"/>
    <p:sldId id="1783" r:id="rId19"/>
    <p:sldId id="1784" r:id="rId20"/>
    <p:sldId id="1785" r:id="rId21"/>
    <p:sldId id="1786" r:id="rId22"/>
    <p:sldId id="1713" r:id="rId23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51"/>
    <a:srgbClr val="235787"/>
    <a:srgbClr val="FBD057"/>
    <a:srgbClr val="D4982C"/>
    <a:srgbClr val="EDB159"/>
    <a:srgbClr val="258A8F"/>
    <a:srgbClr val="10528F"/>
    <a:srgbClr val="183D5E"/>
    <a:srgbClr val="C03A16"/>
    <a:srgbClr val="B75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9" autoAdjust="0"/>
    <p:restoredTop sz="94660"/>
  </p:normalViewPr>
  <p:slideViewPr>
    <p:cSldViewPr snapToGrid="0">
      <p:cViewPr>
        <p:scale>
          <a:sx n="100" d="100"/>
          <a:sy n="100" d="100"/>
        </p:scale>
        <p:origin x="-594" y="5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2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AFCCB-507D-4270-A4FF-358788DF6BAF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B737-701F-4EF4-A24D-4AF4FCEC8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5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09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5" b="36565"/>
          <a:stretch>
            <a:fillRect/>
          </a:stretch>
        </p:blipFill>
        <p:spPr>
          <a:xfrm>
            <a:off x="3" y="1647334"/>
            <a:ext cx="9143999" cy="1848833"/>
          </a:xfrm>
          <a:custGeom>
            <a:avLst/>
            <a:gdLst>
              <a:gd name="connsiteX0" fmla="*/ 0 w 12191999"/>
              <a:gd name="connsiteY0" fmla="*/ 0 h 2465110"/>
              <a:gd name="connsiteX1" fmla="*/ 12191999 w 12191999"/>
              <a:gd name="connsiteY1" fmla="*/ 0 h 2465110"/>
              <a:gd name="connsiteX2" fmla="*/ 12191999 w 12191999"/>
              <a:gd name="connsiteY2" fmla="*/ 2465110 h 2465110"/>
              <a:gd name="connsiteX3" fmla="*/ 0 w 12191999"/>
              <a:gd name="connsiteY3" fmla="*/ 2465110 h 246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465110">
                <a:moveTo>
                  <a:pt x="0" y="0"/>
                </a:moveTo>
                <a:lnTo>
                  <a:pt x="12191999" y="0"/>
                </a:lnTo>
                <a:lnTo>
                  <a:pt x="12191999" y="2465110"/>
                </a:lnTo>
                <a:lnTo>
                  <a:pt x="0" y="2465110"/>
                </a:lnTo>
                <a:close/>
              </a:path>
            </a:pathLst>
          </a:custGeom>
        </p:spPr>
      </p:pic>
      <p:sp>
        <p:nvSpPr>
          <p:cNvPr id="27" name="矩形 26"/>
          <p:cNvSpPr/>
          <p:nvPr userDrawn="1"/>
        </p:nvSpPr>
        <p:spPr>
          <a:xfrm>
            <a:off x="0" y="1647334"/>
            <a:ext cx="9144000" cy="1848833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515509" y="2926013"/>
            <a:ext cx="3770743" cy="419099"/>
          </a:xfr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515509" y="2068414"/>
            <a:ext cx="3770743" cy="813434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5508" y="3595075"/>
            <a:ext cx="3770743" cy="186278"/>
          </a:xfrm>
        </p:spPr>
        <p:txBody>
          <a:bodyPr anchor="ctr">
            <a:no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5508" y="3825515"/>
            <a:ext cx="3770743" cy="186278"/>
          </a:xfrm>
        </p:spPr>
        <p:txBody>
          <a:bodyPr anchor="ctr">
            <a:no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70" y="1398388"/>
            <a:ext cx="4637313" cy="389344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b="15558"/>
          <a:stretch>
            <a:fillRect/>
          </a:stretch>
        </p:blipFill>
        <p:spPr>
          <a:xfrm>
            <a:off x="5042725" y="1597732"/>
            <a:ext cx="3421855" cy="1881188"/>
          </a:xfrm>
          <a:custGeom>
            <a:avLst/>
            <a:gdLst>
              <a:gd name="connsiteX0" fmla="*/ 0 w 4562473"/>
              <a:gd name="connsiteY0" fmla="*/ 0 h 2508250"/>
              <a:gd name="connsiteX1" fmla="*/ 4562473 w 4562473"/>
              <a:gd name="connsiteY1" fmla="*/ 0 h 2508250"/>
              <a:gd name="connsiteX2" fmla="*/ 4562473 w 4562473"/>
              <a:gd name="connsiteY2" fmla="*/ 2508250 h 2508250"/>
              <a:gd name="connsiteX3" fmla="*/ 0 w 4562473"/>
              <a:gd name="connsiteY3" fmla="*/ 2508250 h 250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2473" h="2508250">
                <a:moveTo>
                  <a:pt x="0" y="0"/>
                </a:moveTo>
                <a:lnTo>
                  <a:pt x="4562473" y="0"/>
                </a:lnTo>
                <a:lnTo>
                  <a:pt x="4562473" y="2508250"/>
                </a:lnTo>
                <a:lnTo>
                  <a:pt x="0" y="2508250"/>
                </a:lnTo>
                <a:close/>
              </a:path>
            </a:pathLst>
          </a:cu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2871355" y="847725"/>
            <a:ext cx="3401291" cy="492594"/>
          </a:xfrm>
        </p:spPr>
        <p:txBody>
          <a:bodyPr anchor="b">
            <a:normAutofit/>
          </a:bodyPr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2867026" y="1408998"/>
            <a:ext cx="3409950" cy="761717"/>
          </a:xfrm>
        </p:spPr>
        <p:txBody>
          <a:bodyPr anchor="t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5" b="36565"/>
          <a:stretch>
            <a:fillRect/>
          </a:stretch>
        </p:blipFill>
        <p:spPr>
          <a:xfrm>
            <a:off x="3" y="1647334"/>
            <a:ext cx="9143999" cy="1848833"/>
          </a:xfrm>
          <a:custGeom>
            <a:avLst/>
            <a:gdLst>
              <a:gd name="connsiteX0" fmla="*/ 0 w 12191999"/>
              <a:gd name="connsiteY0" fmla="*/ 0 h 2465110"/>
              <a:gd name="connsiteX1" fmla="*/ 12191999 w 12191999"/>
              <a:gd name="connsiteY1" fmla="*/ 0 h 2465110"/>
              <a:gd name="connsiteX2" fmla="*/ 12191999 w 12191999"/>
              <a:gd name="connsiteY2" fmla="*/ 2465110 h 2465110"/>
              <a:gd name="connsiteX3" fmla="*/ 0 w 12191999"/>
              <a:gd name="connsiteY3" fmla="*/ 2465110 h 246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465110">
                <a:moveTo>
                  <a:pt x="0" y="0"/>
                </a:moveTo>
                <a:lnTo>
                  <a:pt x="12191999" y="0"/>
                </a:lnTo>
                <a:lnTo>
                  <a:pt x="12191999" y="2465110"/>
                </a:lnTo>
                <a:lnTo>
                  <a:pt x="0" y="246511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 userDrawn="1"/>
        </p:nvSpPr>
        <p:spPr>
          <a:xfrm>
            <a:off x="0" y="1647334"/>
            <a:ext cx="9144000" cy="1848833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2" y="1334916"/>
            <a:ext cx="4637313" cy="3893444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5626384" y="2011424"/>
            <a:ext cx="3013983" cy="739955"/>
          </a:xfrm>
        </p:spPr>
        <p:txBody>
          <a:bodyPr anchor="ctr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626384" y="2754951"/>
            <a:ext cx="3013983" cy="233153"/>
          </a:xfrm>
        </p:spPr>
        <p:txBody>
          <a:bodyPr vert="horz" lIns="68580" tIns="34290" rIns="68580" bIns="34290" rtlCol="0">
            <a:normAutofit/>
          </a:bodyPr>
          <a:lstStyle>
            <a:lvl1pPr marL="0" indent="0" algn="r">
              <a:buNone/>
              <a:defRPr lang="zh-CN" altLang="en-US" sz="1200" smtClean="0">
                <a:solidFill>
                  <a:schemeClr val="bg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40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626384" y="2991676"/>
            <a:ext cx="3013983" cy="233153"/>
          </a:xfrm>
        </p:spPr>
        <p:txBody>
          <a:bodyPr vert="horz" lIns="68580" tIns="34290" rIns="68580" bIns="34290" rtlCol="0">
            <a:normAutofit/>
          </a:bodyPr>
          <a:lstStyle>
            <a:lvl1pPr marL="0" indent="0" algn="r">
              <a:buNone/>
              <a:defRPr lang="zh-CN" altLang="en-US" sz="1200" smtClean="0">
                <a:solidFill>
                  <a:schemeClr val="bg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40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b="15558"/>
          <a:stretch>
            <a:fillRect/>
          </a:stretch>
        </p:blipFill>
        <p:spPr>
          <a:xfrm>
            <a:off x="989071" y="1540482"/>
            <a:ext cx="3421855" cy="1881188"/>
          </a:xfrm>
          <a:custGeom>
            <a:avLst/>
            <a:gdLst>
              <a:gd name="connsiteX0" fmla="*/ 0 w 4562473"/>
              <a:gd name="connsiteY0" fmla="*/ 0 h 2508250"/>
              <a:gd name="connsiteX1" fmla="*/ 4562473 w 4562473"/>
              <a:gd name="connsiteY1" fmla="*/ 0 h 2508250"/>
              <a:gd name="connsiteX2" fmla="*/ 4562473 w 4562473"/>
              <a:gd name="connsiteY2" fmla="*/ 2508250 h 2508250"/>
              <a:gd name="connsiteX3" fmla="*/ 0 w 4562473"/>
              <a:gd name="connsiteY3" fmla="*/ 2508250 h 250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2473" h="2508250">
                <a:moveTo>
                  <a:pt x="0" y="0"/>
                </a:moveTo>
                <a:lnTo>
                  <a:pt x="4562473" y="0"/>
                </a:lnTo>
                <a:lnTo>
                  <a:pt x="4562473" y="2508250"/>
                </a:lnTo>
                <a:lnTo>
                  <a:pt x="0" y="2508250"/>
                </a:lnTo>
                <a:close/>
              </a:path>
            </a:pathLst>
          </a:cu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B1739-B920-4CC6-BEC8-F84B1F96622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444" y="1"/>
            <a:ext cx="8137922" cy="77152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842963"/>
            <a:ext cx="8137922" cy="376475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051299" y="4680348"/>
            <a:ext cx="1041402" cy="15478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2443" y="4680348"/>
            <a:ext cx="3105151" cy="15478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49" y="4680348"/>
            <a:ext cx="2182416" cy="15478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02444" y="771525"/>
            <a:ext cx="813792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2028825"/>
            <a:ext cx="9144000" cy="492594"/>
          </a:xfrm>
        </p:spPr>
        <p:txBody>
          <a:bodyPr anchor="ctr" anchorCtr="0">
            <a:noAutofit/>
          </a:bodyPr>
          <a:lstStyle/>
          <a:p>
            <a:r>
              <a:rPr lang="zh-CN" altLang="en-US" sz="3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第六章  给水排水设备及过程检测和控制</a:t>
            </a:r>
            <a:endParaRPr lang="zh-CN" altLang="en-US" sz="3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676fecc8-5938-4c2a-98aa-ea8df123951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85404" y="388776"/>
            <a:ext cx="2134936" cy="579355"/>
            <a:chOff x="2647449" y="2492374"/>
            <a:chExt cx="6897103" cy="1871663"/>
          </a:xfrm>
        </p:grpSpPr>
        <p:sp>
          <p:nvSpPr>
            <p:cNvPr id="8" name="íšľíḑe"/>
            <p:cNvSpPr/>
            <p:nvPr/>
          </p:nvSpPr>
          <p:spPr bwMode="auto">
            <a:xfrm>
              <a:off x="4864297" y="2650172"/>
              <a:ext cx="4625464" cy="1089247"/>
            </a:xfrm>
            <a:custGeom>
              <a:avLst/>
              <a:gdLst>
                <a:gd name="T0" fmla="*/ 1846 w 2033"/>
                <a:gd name="T1" fmla="*/ 379 h 478"/>
                <a:gd name="T2" fmla="*/ 1836 w 2033"/>
                <a:gd name="T3" fmla="*/ 368 h 478"/>
                <a:gd name="T4" fmla="*/ 1932 w 2033"/>
                <a:gd name="T5" fmla="*/ 256 h 478"/>
                <a:gd name="T6" fmla="*/ 1958 w 2033"/>
                <a:gd name="T7" fmla="*/ 124 h 478"/>
                <a:gd name="T8" fmla="*/ 1868 w 2033"/>
                <a:gd name="T9" fmla="*/ 215 h 478"/>
                <a:gd name="T10" fmla="*/ 1814 w 2033"/>
                <a:gd name="T11" fmla="*/ 242 h 478"/>
                <a:gd name="T12" fmla="*/ 1796 w 2033"/>
                <a:gd name="T13" fmla="*/ 130 h 478"/>
                <a:gd name="T14" fmla="*/ 1834 w 2033"/>
                <a:gd name="T15" fmla="*/ 154 h 478"/>
                <a:gd name="T16" fmla="*/ 1859 w 2033"/>
                <a:gd name="T17" fmla="*/ 124 h 478"/>
                <a:gd name="T18" fmla="*/ 1944 w 2033"/>
                <a:gd name="T19" fmla="*/ 46 h 478"/>
                <a:gd name="T20" fmla="*/ 2022 w 2033"/>
                <a:gd name="T21" fmla="*/ 84 h 478"/>
                <a:gd name="T22" fmla="*/ 1892 w 2033"/>
                <a:gd name="T23" fmla="*/ 315 h 478"/>
                <a:gd name="T24" fmla="*/ 1927 w 2033"/>
                <a:gd name="T25" fmla="*/ 338 h 478"/>
                <a:gd name="T26" fmla="*/ 2 w 2033"/>
                <a:gd name="T27" fmla="*/ 449 h 478"/>
                <a:gd name="T28" fmla="*/ 236 w 2033"/>
                <a:gd name="T29" fmla="*/ 99 h 478"/>
                <a:gd name="T30" fmla="*/ 119 w 2033"/>
                <a:gd name="T31" fmla="*/ 112 h 478"/>
                <a:gd name="T32" fmla="*/ 276 w 2033"/>
                <a:gd name="T33" fmla="*/ 88 h 478"/>
                <a:gd name="T34" fmla="*/ 237 w 2033"/>
                <a:gd name="T35" fmla="*/ 157 h 478"/>
                <a:gd name="T36" fmla="*/ 341 w 2033"/>
                <a:gd name="T37" fmla="*/ 184 h 478"/>
                <a:gd name="T38" fmla="*/ 308 w 2033"/>
                <a:gd name="T39" fmla="*/ 295 h 478"/>
                <a:gd name="T40" fmla="*/ 253 w 2033"/>
                <a:gd name="T41" fmla="*/ 338 h 478"/>
                <a:gd name="T42" fmla="*/ 133 w 2033"/>
                <a:gd name="T43" fmla="*/ 427 h 478"/>
                <a:gd name="T44" fmla="*/ 154 w 2033"/>
                <a:gd name="T45" fmla="*/ 285 h 478"/>
                <a:gd name="T46" fmla="*/ 1171 w 2033"/>
                <a:gd name="T47" fmla="*/ 371 h 478"/>
                <a:gd name="T48" fmla="*/ 1168 w 2033"/>
                <a:gd name="T49" fmla="*/ 314 h 478"/>
                <a:gd name="T50" fmla="*/ 1220 w 2033"/>
                <a:gd name="T51" fmla="*/ 245 h 478"/>
                <a:gd name="T52" fmla="*/ 1055 w 2033"/>
                <a:gd name="T53" fmla="*/ 234 h 478"/>
                <a:gd name="T54" fmla="*/ 1168 w 2033"/>
                <a:gd name="T55" fmla="*/ 165 h 478"/>
                <a:gd name="T56" fmla="*/ 1198 w 2033"/>
                <a:gd name="T57" fmla="*/ 87 h 478"/>
                <a:gd name="T58" fmla="*/ 1204 w 2033"/>
                <a:gd name="T59" fmla="*/ 161 h 478"/>
                <a:gd name="T60" fmla="*/ 1283 w 2033"/>
                <a:gd name="T61" fmla="*/ 170 h 478"/>
                <a:gd name="T62" fmla="*/ 1235 w 2033"/>
                <a:gd name="T63" fmla="*/ 256 h 478"/>
                <a:gd name="T64" fmla="*/ 1220 w 2033"/>
                <a:gd name="T65" fmla="*/ 318 h 478"/>
                <a:gd name="T66" fmla="*/ 405 w 2033"/>
                <a:gd name="T67" fmla="*/ 412 h 478"/>
                <a:gd name="T68" fmla="*/ 434 w 2033"/>
                <a:gd name="T69" fmla="*/ 422 h 478"/>
                <a:gd name="T70" fmla="*/ 574 w 2033"/>
                <a:gd name="T71" fmla="*/ 413 h 478"/>
                <a:gd name="T72" fmla="*/ 578 w 2033"/>
                <a:gd name="T73" fmla="*/ 255 h 478"/>
                <a:gd name="T74" fmla="*/ 638 w 2033"/>
                <a:gd name="T75" fmla="*/ 104 h 478"/>
                <a:gd name="T76" fmla="*/ 466 w 2033"/>
                <a:gd name="T77" fmla="*/ 159 h 478"/>
                <a:gd name="T78" fmla="*/ 535 w 2033"/>
                <a:gd name="T79" fmla="*/ 201 h 478"/>
                <a:gd name="T80" fmla="*/ 499 w 2033"/>
                <a:gd name="T81" fmla="*/ 257 h 478"/>
                <a:gd name="T82" fmla="*/ 556 w 2033"/>
                <a:gd name="T83" fmla="*/ 225 h 478"/>
                <a:gd name="T84" fmla="*/ 531 w 2033"/>
                <a:gd name="T85" fmla="*/ 386 h 478"/>
                <a:gd name="T86" fmla="*/ 1609 w 2033"/>
                <a:gd name="T87" fmla="*/ 256 h 478"/>
                <a:gd name="T88" fmla="*/ 1562 w 2033"/>
                <a:gd name="T89" fmla="*/ 107 h 478"/>
                <a:gd name="T90" fmla="*/ 1556 w 2033"/>
                <a:gd name="T91" fmla="*/ 279 h 478"/>
                <a:gd name="T92" fmla="*/ 324 w 2033"/>
                <a:gd name="T93" fmla="*/ 382 h 478"/>
                <a:gd name="T94" fmla="*/ 1283 w 2033"/>
                <a:gd name="T95" fmla="*/ 389 h 478"/>
                <a:gd name="T96" fmla="*/ 1184 w 2033"/>
                <a:gd name="T97" fmla="*/ 385 h 478"/>
                <a:gd name="T98" fmla="*/ 731 w 2033"/>
                <a:gd name="T99" fmla="*/ 348 h 478"/>
                <a:gd name="T100" fmla="*/ 913 w 2033"/>
                <a:gd name="T101" fmla="*/ 256 h 478"/>
                <a:gd name="T102" fmla="*/ 838 w 2033"/>
                <a:gd name="T103" fmla="*/ 191 h 478"/>
                <a:gd name="T104" fmla="*/ 957 w 2033"/>
                <a:gd name="T105" fmla="*/ 243 h 478"/>
                <a:gd name="T106" fmla="*/ 875 w 2033"/>
                <a:gd name="T107" fmla="*/ 347 h 478"/>
                <a:gd name="T108" fmla="*/ 229 w 2033"/>
                <a:gd name="T109" fmla="*/ 334 h 478"/>
                <a:gd name="T110" fmla="*/ 208 w 2033"/>
                <a:gd name="T111" fmla="*/ 302 h 478"/>
                <a:gd name="T112" fmla="*/ 190 w 2033"/>
                <a:gd name="T113" fmla="*/ 339 h 478"/>
                <a:gd name="T114" fmla="*/ 651 w 2033"/>
                <a:gd name="T115" fmla="*/ 339 h 478"/>
                <a:gd name="T116" fmla="*/ 149 w 2033"/>
                <a:gd name="T117" fmla="*/ 244 h 478"/>
                <a:gd name="T118" fmla="*/ 1847 w 2033"/>
                <a:gd name="T119" fmla="*/ 174 h 478"/>
                <a:gd name="T120" fmla="*/ 1907 w 2033"/>
                <a:gd name="T121" fmla="*/ 189 h 478"/>
                <a:gd name="T122" fmla="*/ 583 w 2033"/>
                <a:gd name="T123" fmla="*/ 131 h 478"/>
                <a:gd name="T124" fmla="*/ 209 w 2033"/>
                <a:gd name="T125" fmla="*/ 1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3" h="478">
                  <a:moveTo>
                    <a:pt x="1888" y="478"/>
                  </a:moveTo>
                  <a:cubicBezTo>
                    <a:pt x="1854" y="462"/>
                    <a:pt x="1854" y="462"/>
                    <a:pt x="1854" y="462"/>
                  </a:cubicBezTo>
                  <a:cubicBezTo>
                    <a:pt x="1854" y="462"/>
                    <a:pt x="1854" y="462"/>
                    <a:pt x="1854" y="462"/>
                  </a:cubicBezTo>
                  <a:cubicBezTo>
                    <a:pt x="1851" y="463"/>
                    <a:pt x="1851" y="463"/>
                    <a:pt x="1851" y="463"/>
                  </a:cubicBezTo>
                  <a:cubicBezTo>
                    <a:pt x="1851" y="463"/>
                    <a:pt x="1851" y="463"/>
                    <a:pt x="1851" y="463"/>
                  </a:cubicBezTo>
                  <a:cubicBezTo>
                    <a:pt x="1849" y="463"/>
                    <a:pt x="1849" y="463"/>
                    <a:pt x="1849" y="463"/>
                  </a:cubicBezTo>
                  <a:cubicBezTo>
                    <a:pt x="1849" y="463"/>
                    <a:pt x="1849" y="463"/>
                    <a:pt x="1849" y="463"/>
                  </a:cubicBezTo>
                  <a:cubicBezTo>
                    <a:pt x="1846" y="463"/>
                    <a:pt x="1846" y="463"/>
                    <a:pt x="1846" y="463"/>
                  </a:cubicBezTo>
                  <a:cubicBezTo>
                    <a:pt x="1846" y="463"/>
                    <a:pt x="1846" y="463"/>
                    <a:pt x="1846" y="463"/>
                  </a:cubicBezTo>
                  <a:cubicBezTo>
                    <a:pt x="1844" y="462"/>
                    <a:pt x="1844" y="462"/>
                    <a:pt x="1844" y="462"/>
                  </a:cubicBezTo>
                  <a:cubicBezTo>
                    <a:pt x="1844" y="462"/>
                    <a:pt x="1844" y="462"/>
                    <a:pt x="1844" y="462"/>
                  </a:cubicBezTo>
                  <a:cubicBezTo>
                    <a:pt x="1841" y="462"/>
                    <a:pt x="1841" y="462"/>
                    <a:pt x="1841" y="462"/>
                  </a:cubicBezTo>
                  <a:cubicBezTo>
                    <a:pt x="1841" y="462"/>
                    <a:pt x="1841" y="462"/>
                    <a:pt x="1841" y="462"/>
                  </a:cubicBezTo>
                  <a:cubicBezTo>
                    <a:pt x="1838" y="462"/>
                    <a:pt x="1838" y="462"/>
                    <a:pt x="1838" y="462"/>
                  </a:cubicBezTo>
                  <a:cubicBezTo>
                    <a:pt x="1838" y="462"/>
                    <a:pt x="1838" y="462"/>
                    <a:pt x="1838" y="462"/>
                  </a:cubicBezTo>
                  <a:cubicBezTo>
                    <a:pt x="1835" y="462"/>
                    <a:pt x="1835" y="462"/>
                    <a:pt x="1835" y="462"/>
                  </a:cubicBezTo>
                  <a:cubicBezTo>
                    <a:pt x="1835" y="462"/>
                    <a:pt x="1835" y="462"/>
                    <a:pt x="1835" y="462"/>
                  </a:cubicBezTo>
                  <a:cubicBezTo>
                    <a:pt x="1833" y="462"/>
                    <a:pt x="1833" y="462"/>
                    <a:pt x="1833" y="462"/>
                  </a:cubicBezTo>
                  <a:cubicBezTo>
                    <a:pt x="1833" y="462"/>
                    <a:pt x="1833" y="462"/>
                    <a:pt x="1833" y="462"/>
                  </a:cubicBezTo>
                  <a:cubicBezTo>
                    <a:pt x="1829" y="460"/>
                    <a:pt x="1829" y="460"/>
                    <a:pt x="1829" y="460"/>
                  </a:cubicBezTo>
                  <a:cubicBezTo>
                    <a:pt x="1829" y="460"/>
                    <a:pt x="1829" y="460"/>
                    <a:pt x="1829" y="460"/>
                  </a:cubicBezTo>
                  <a:cubicBezTo>
                    <a:pt x="1827" y="460"/>
                    <a:pt x="1827" y="460"/>
                    <a:pt x="1827" y="460"/>
                  </a:cubicBezTo>
                  <a:cubicBezTo>
                    <a:pt x="1827" y="460"/>
                    <a:pt x="1827" y="460"/>
                    <a:pt x="1827" y="460"/>
                  </a:cubicBezTo>
                  <a:cubicBezTo>
                    <a:pt x="1827" y="460"/>
                    <a:pt x="1827" y="460"/>
                    <a:pt x="1827" y="460"/>
                  </a:cubicBezTo>
                  <a:cubicBezTo>
                    <a:pt x="1827" y="460"/>
                    <a:pt x="1827" y="460"/>
                    <a:pt x="1827" y="460"/>
                  </a:cubicBezTo>
                  <a:cubicBezTo>
                    <a:pt x="1827" y="459"/>
                    <a:pt x="1827" y="459"/>
                    <a:pt x="1827" y="459"/>
                  </a:cubicBezTo>
                  <a:cubicBezTo>
                    <a:pt x="1827" y="459"/>
                    <a:pt x="1827" y="459"/>
                    <a:pt x="1827" y="459"/>
                  </a:cubicBezTo>
                  <a:cubicBezTo>
                    <a:pt x="1827" y="457"/>
                    <a:pt x="1827" y="457"/>
                    <a:pt x="1827" y="457"/>
                  </a:cubicBezTo>
                  <a:cubicBezTo>
                    <a:pt x="1827" y="457"/>
                    <a:pt x="1827" y="457"/>
                    <a:pt x="1827" y="457"/>
                  </a:cubicBezTo>
                  <a:cubicBezTo>
                    <a:pt x="1827" y="456"/>
                    <a:pt x="1827" y="456"/>
                    <a:pt x="1827" y="456"/>
                  </a:cubicBezTo>
                  <a:cubicBezTo>
                    <a:pt x="1827" y="456"/>
                    <a:pt x="1827" y="456"/>
                    <a:pt x="1827" y="456"/>
                  </a:cubicBezTo>
                  <a:cubicBezTo>
                    <a:pt x="1827" y="454"/>
                    <a:pt x="1827" y="454"/>
                    <a:pt x="1827" y="454"/>
                  </a:cubicBezTo>
                  <a:cubicBezTo>
                    <a:pt x="1827" y="454"/>
                    <a:pt x="1827" y="454"/>
                    <a:pt x="1827" y="454"/>
                  </a:cubicBezTo>
                  <a:cubicBezTo>
                    <a:pt x="1827" y="453"/>
                    <a:pt x="1827" y="453"/>
                    <a:pt x="1827" y="453"/>
                  </a:cubicBezTo>
                  <a:cubicBezTo>
                    <a:pt x="1827" y="453"/>
                    <a:pt x="1827" y="453"/>
                    <a:pt x="1827" y="453"/>
                  </a:cubicBezTo>
                  <a:cubicBezTo>
                    <a:pt x="1827" y="452"/>
                    <a:pt x="1827" y="452"/>
                    <a:pt x="1827" y="452"/>
                  </a:cubicBezTo>
                  <a:cubicBezTo>
                    <a:pt x="1827" y="452"/>
                    <a:pt x="1827" y="452"/>
                    <a:pt x="1827" y="452"/>
                  </a:cubicBezTo>
                  <a:cubicBezTo>
                    <a:pt x="1832" y="450"/>
                    <a:pt x="1832" y="450"/>
                    <a:pt x="1832" y="450"/>
                  </a:cubicBezTo>
                  <a:cubicBezTo>
                    <a:pt x="1832" y="450"/>
                    <a:pt x="1832" y="450"/>
                    <a:pt x="1832" y="450"/>
                  </a:cubicBezTo>
                  <a:cubicBezTo>
                    <a:pt x="1840" y="449"/>
                    <a:pt x="1840" y="449"/>
                    <a:pt x="1840" y="449"/>
                  </a:cubicBezTo>
                  <a:cubicBezTo>
                    <a:pt x="1840" y="449"/>
                    <a:pt x="1840" y="449"/>
                    <a:pt x="1840" y="449"/>
                  </a:cubicBezTo>
                  <a:cubicBezTo>
                    <a:pt x="1847" y="449"/>
                    <a:pt x="1847" y="449"/>
                    <a:pt x="1847" y="449"/>
                  </a:cubicBezTo>
                  <a:cubicBezTo>
                    <a:pt x="1847" y="449"/>
                    <a:pt x="1847" y="449"/>
                    <a:pt x="1847" y="449"/>
                  </a:cubicBezTo>
                  <a:cubicBezTo>
                    <a:pt x="1855" y="449"/>
                    <a:pt x="1855" y="449"/>
                    <a:pt x="1855" y="449"/>
                  </a:cubicBezTo>
                  <a:cubicBezTo>
                    <a:pt x="1855" y="449"/>
                    <a:pt x="1855" y="449"/>
                    <a:pt x="1855" y="449"/>
                  </a:cubicBezTo>
                  <a:cubicBezTo>
                    <a:pt x="1863" y="450"/>
                    <a:pt x="1863" y="450"/>
                    <a:pt x="1863" y="450"/>
                  </a:cubicBezTo>
                  <a:cubicBezTo>
                    <a:pt x="1863" y="450"/>
                    <a:pt x="1863" y="450"/>
                    <a:pt x="1863" y="450"/>
                  </a:cubicBezTo>
                  <a:cubicBezTo>
                    <a:pt x="1870" y="449"/>
                    <a:pt x="1870" y="449"/>
                    <a:pt x="1870" y="449"/>
                  </a:cubicBezTo>
                  <a:cubicBezTo>
                    <a:pt x="1870" y="449"/>
                    <a:pt x="1870" y="449"/>
                    <a:pt x="1870" y="449"/>
                  </a:cubicBezTo>
                  <a:cubicBezTo>
                    <a:pt x="1876" y="446"/>
                    <a:pt x="1876" y="446"/>
                    <a:pt x="1876" y="446"/>
                  </a:cubicBezTo>
                  <a:cubicBezTo>
                    <a:pt x="1876" y="446"/>
                    <a:pt x="1876" y="446"/>
                    <a:pt x="1876" y="446"/>
                  </a:cubicBezTo>
                  <a:cubicBezTo>
                    <a:pt x="1883" y="439"/>
                    <a:pt x="1883" y="439"/>
                    <a:pt x="1883" y="439"/>
                  </a:cubicBezTo>
                  <a:cubicBezTo>
                    <a:pt x="1883" y="439"/>
                    <a:pt x="1883" y="439"/>
                    <a:pt x="1883" y="439"/>
                  </a:cubicBezTo>
                  <a:cubicBezTo>
                    <a:pt x="1883" y="430"/>
                    <a:pt x="1883" y="430"/>
                    <a:pt x="1883" y="430"/>
                  </a:cubicBezTo>
                  <a:cubicBezTo>
                    <a:pt x="1883" y="430"/>
                    <a:pt x="1883" y="430"/>
                    <a:pt x="1883" y="430"/>
                  </a:cubicBezTo>
                  <a:cubicBezTo>
                    <a:pt x="1884" y="420"/>
                    <a:pt x="1884" y="420"/>
                    <a:pt x="1884" y="420"/>
                  </a:cubicBezTo>
                  <a:cubicBezTo>
                    <a:pt x="1884" y="420"/>
                    <a:pt x="1884" y="420"/>
                    <a:pt x="1884" y="420"/>
                  </a:cubicBezTo>
                  <a:cubicBezTo>
                    <a:pt x="1884" y="410"/>
                    <a:pt x="1884" y="410"/>
                    <a:pt x="1884" y="410"/>
                  </a:cubicBezTo>
                  <a:cubicBezTo>
                    <a:pt x="1884" y="410"/>
                    <a:pt x="1884" y="410"/>
                    <a:pt x="1884" y="410"/>
                  </a:cubicBezTo>
                  <a:cubicBezTo>
                    <a:pt x="1885" y="398"/>
                    <a:pt x="1885" y="398"/>
                    <a:pt x="1885" y="398"/>
                  </a:cubicBezTo>
                  <a:cubicBezTo>
                    <a:pt x="1885" y="398"/>
                    <a:pt x="1885" y="398"/>
                    <a:pt x="1885" y="398"/>
                  </a:cubicBezTo>
                  <a:cubicBezTo>
                    <a:pt x="1885" y="388"/>
                    <a:pt x="1885" y="388"/>
                    <a:pt x="1885" y="388"/>
                  </a:cubicBezTo>
                  <a:cubicBezTo>
                    <a:pt x="1885" y="388"/>
                    <a:pt x="1885" y="388"/>
                    <a:pt x="1885" y="388"/>
                  </a:cubicBezTo>
                  <a:cubicBezTo>
                    <a:pt x="1885" y="377"/>
                    <a:pt x="1885" y="377"/>
                    <a:pt x="1885" y="377"/>
                  </a:cubicBezTo>
                  <a:cubicBezTo>
                    <a:pt x="1885" y="377"/>
                    <a:pt x="1885" y="377"/>
                    <a:pt x="1885" y="377"/>
                  </a:cubicBezTo>
                  <a:cubicBezTo>
                    <a:pt x="1884" y="367"/>
                    <a:pt x="1884" y="367"/>
                    <a:pt x="1884" y="367"/>
                  </a:cubicBezTo>
                  <a:cubicBezTo>
                    <a:pt x="1884" y="367"/>
                    <a:pt x="1884" y="367"/>
                    <a:pt x="1884" y="367"/>
                  </a:cubicBezTo>
                  <a:cubicBezTo>
                    <a:pt x="1883" y="356"/>
                    <a:pt x="1883" y="356"/>
                    <a:pt x="1883" y="356"/>
                  </a:cubicBezTo>
                  <a:cubicBezTo>
                    <a:pt x="1883" y="356"/>
                    <a:pt x="1883" y="356"/>
                    <a:pt x="1883" y="356"/>
                  </a:cubicBezTo>
                  <a:cubicBezTo>
                    <a:pt x="1875" y="360"/>
                    <a:pt x="1875" y="360"/>
                    <a:pt x="1875" y="360"/>
                  </a:cubicBezTo>
                  <a:cubicBezTo>
                    <a:pt x="1875" y="360"/>
                    <a:pt x="1875" y="360"/>
                    <a:pt x="1875" y="360"/>
                  </a:cubicBezTo>
                  <a:cubicBezTo>
                    <a:pt x="1868" y="364"/>
                    <a:pt x="1868" y="364"/>
                    <a:pt x="1868" y="364"/>
                  </a:cubicBezTo>
                  <a:cubicBezTo>
                    <a:pt x="1868" y="364"/>
                    <a:pt x="1868" y="364"/>
                    <a:pt x="1868" y="364"/>
                  </a:cubicBezTo>
                  <a:cubicBezTo>
                    <a:pt x="1860" y="368"/>
                    <a:pt x="1860" y="368"/>
                    <a:pt x="1860" y="368"/>
                  </a:cubicBezTo>
                  <a:cubicBezTo>
                    <a:pt x="1860" y="368"/>
                    <a:pt x="1860" y="368"/>
                    <a:pt x="1860" y="368"/>
                  </a:cubicBezTo>
                  <a:cubicBezTo>
                    <a:pt x="1854" y="373"/>
                    <a:pt x="1854" y="373"/>
                    <a:pt x="1854" y="373"/>
                  </a:cubicBezTo>
                  <a:cubicBezTo>
                    <a:pt x="1854" y="373"/>
                    <a:pt x="1854" y="373"/>
                    <a:pt x="1854" y="373"/>
                  </a:cubicBezTo>
                  <a:cubicBezTo>
                    <a:pt x="1846" y="379"/>
                    <a:pt x="1846" y="379"/>
                    <a:pt x="1846" y="379"/>
                  </a:cubicBezTo>
                  <a:cubicBezTo>
                    <a:pt x="1846" y="379"/>
                    <a:pt x="1846" y="379"/>
                    <a:pt x="1846" y="379"/>
                  </a:cubicBezTo>
                  <a:cubicBezTo>
                    <a:pt x="1838" y="383"/>
                    <a:pt x="1838" y="383"/>
                    <a:pt x="1838" y="383"/>
                  </a:cubicBezTo>
                  <a:cubicBezTo>
                    <a:pt x="1838" y="383"/>
                    <a:pt x="1838" y="383"/>
                    <a:pt x="1838" y="383"/>
                  </a:cubicBezTo>
                  <a:cubicBezTo>
                    <a:pt x="1830" y="389"/>
                    <a:pt x="1830" y="389"/>
                    <a:pt x="1830" y="389"/>
                  </a:cubicBezTo>
                  <a:cubicBezTo>
                    <a:pt x="1830" y="389"/>
                    <a:pt x="1830" y="389"/>
                    <a:pt x="1830" y="389"/>
                  </a:cubicBezTo>
                  <a:cubicBezTo>
                    <a:pt x="1823" y="392"/>
                    <a:pt x="1823" y="392"/>
                    <a:pt x="1823" y="392"/>
                  </a:cubicBezTo>
                  <a:cubicBezTo>
                    <a:pt x="1823" y="392"/>
                    <a:pt x="1823" y="392"/>
                    <a:pt x="1823" y="392"/>
                  </a:cubicBezTo>
                  <a:cubicBezTo>
                    <a:pt x="1817" y="396"/>
                    <a:pt x="1817" y="396"/>
                    <a:pt x="1817" y="396"/>
                  </a:cubicBezTo>
                  <a:cubicBezTo>
                    <a:pt x="1817" y="396"/>
                    <a:pt x="1817" y="396"/>
                    <a:pt x="1817" y="396"/>
                  </a:cubicBezTo>
                  <a:cubicBezTo>
                    <a:pt x="1812" y="398"/>
                    <a:pt x="1812" y="398"/>
                    <a:pt x="1812" y="398"/>
                  </a:cubicBezTo>
                  <a:cubicBezTo>
                    <a:pt x="1812" y="398"/>
                    <a:pt x="1812" y="398"/>
                    <a:pt x="1812" y="398"/>
                  </a:cubicBezTo>
                  <a:cubicBezTo>
                    <a:pt x="1807" y="401"/>
                    <a:pt x="1807" y="401"/>
                    <a:pt x="1807" y="401"/>
                  </a:cubicBezTo>
                  <a:cubicBezTo>
                    <a:pt x="1807" y="401"/>
                    <a:pt x="1807" y="401"/>
                    <a:pt x="1807" y="401"/>
                  </a:cubicBezTo>
                  <a:cubicBezTo>
                    <a:pt x="1803" y="403"/>
                    <a:pt x="1803" y="403"/>
                    <a:pt x="1803" y="403"/>
                  </a:cubicBezTo>
                  <a:cubicBezTo>
                    <a:pt x="1803" y="403"/>
                    <a:pt x="1803" y="403"/>
                    <a:pt x="1803" y="403"/>
                  </a:cubicBezTo>
                  <a:cubicBezTo>
                    <a:pt x="1798" y="406"/>
                    <a:pt x="1798" y="406"/>
                    <a:pt x="1798" y="406"/>
                  </a:cubicBezTo>
                  <a:cubicBezTo>
                    <a:pt x="1798" y="406"/>
                    <a:pt x="1798" y="406"/>
                    <a:pt x="1798" y="406"/>
                  </a:cubicBezTo>
                  <a:cubicBezTo>
                    <a:pt x="1792" y="407"/>
                    <a:pt x="1792" y="407"/>
                    <a:pt x="1792" y="407"/>
                  </a:cubicBezTo>
                  <a:cubicBezTo>
                    <a:pt x="1792" y="407"/>
                    <a:pt x="1792" y="407"/>
                    <a:pt x="1792" y="407"/>
                  </a:cubicBezTo>
                  <a:cubicBezTo>
                    <a:pt x="1786" y="407"/>
                    <a:pt x="1786" y="407"/>
                    <a:pt x="1786" y="407"/>
                  </a:cubicBezTo>
                  <a:cubicBezTo>
                    <a:pt x="1786" y="407"/>
                    <a:pt x="1786" y="407"/>
                    <a:pt x="1786" y="407"/>
                  </a:cubicBezTo>
                  <a:cubicBezTo>
                    <a:pt x="1781" y="405"/>
                    <a:pt x="1781" y="405"/>
                    <a:pt x="1781" y="405"/>
                  </a:cubicBezTo>
                  <a:cubicBezTo>
                    <a:pt x="1781" y="405"/>
                    <a:pt x="1781" y="405"/>
                    <a:pt x="1781" y="405"/>
                  </a:cubicBezTo>
                  <a:cubicBezTo>
                    <a:pt x="1777" y="406"/>
                    <a:pt x="1777" y="406"/>
                    <a:pt x="1777" y="406"/>
                  </a:cubicBezTo>
                  <a:cubicBezTo>
                    <a:pt x="1777" y="406"/>
                    <a:pt x="1777" y="406"/>
                    <a:pt x="1777" y="406"/>
                  </a:cubicBezTo>
                  <a:cubicBezTo>
                    <a:pt x="1774" y="406"/>
                    <a:pt x="1774" y="406"/>
                    <a:pt x="1774" y="406"/>
                  </a:cubicBezTo>
                  <a:cubicBezTo>
                    <a:pt x="1774" y="406"/>
                    <a:pt x="1774" y="406"/>
                    <a:pt x="1774" y="406"/>
                  </a:cubicBezTo>
                  <a:cubicBezTo>
                    <a:pt x="1772" y="406"/>
                    <a:pt x="1772" y="406"/>
                    <a:pt x="1772" y="406"/>
                  </a:cubicBezTo>
                  <a:cubicBezTo>
                    <a:pt x="1772" y="406"/>
                    <a:pt x="1772" y="406"/>
                    <a:pt x="1772" y="406"/>
                  </a:cubicBezTo>
                  <a:cubicBezTo>
                    <a:pt x="1770" y="405"/>
                    <a:pt x="1770" y="405"/>
                    <a:pt x="1770" y="405"/>
                  </a:cubicBezTo>
                  <a:cubicBezTo>
                    <a:pt x="1770" y="405"/>
                    <a:pt x="1770" y="405"/>
                    <a:pt x="1770" y="405"/>
                  </a:cubicBezTo>
                  <a:cubicBezTo>
                    <a:pt x="1767" y="405"/>
                    <a:pt x="1767" y="405"/>
                    <a:pt x="1767" y="405"/>
                  </a:cubicBezTo>
                  <a:cubicBezTo>
                    <a:pt x="1767" y="405"/>
                    <a:pt x="1767" y="405"/>
                    <a:pt x="1767" y="405"/>
                  </a:cubicBezTo>
                  <a:cubicBezTo>
                    <a:pt x="1765" y="403"/>
                    <a:pt x="1765" y="403"/>
                    <a:pt x="1765" y="403"/>
                  </a:cubicBezTo>
                  <a:cubicBezTo>
                    <a:pt x="1765" y="403"/>
                    <a:pt x="1765" y="403"/>
                    <a:pt x="1765" y="403"/>
                  </a:cubicBezTo>
                  <a:cubicBezTo>
                    <a:pt x="1763" y="402"/>
                    <a:pt x="1763" y="402"/>
                    <a:pt x="1763" y="402"/>
                  </a:cubicBezTo>
                  <a:cubicBezTo>
                    <a:pt x="1763" y="402"/>
                    <a:pt x="1763" y="402"/>
                    <a:pt x="1763" y="402"/>
                  </a:cubicBezTo>
                  <a:cubicBezTo>
                    <a:pt x="1761" y="399"/>
                    <a:pt x="1761" y="399"/>
                    <a:pt x="1761" y="399"/>
                  </a:cubicBezTo>
                  <a:cubicBezTo>
                    <a:pt x="1761" y="399"/>
                    <a:pt x="1761" y="399"/>
                    <a:pt x="1761" y="399"/>
                  </a:cubicBezTo>
                  <a:cubicBezTo>
                    <a:pt x="1760" y="396"/>
                    <a:pt x="1760" y="396"/>
                    <a:pt x="1760" y="396"/>
                  </a:cubicBezTo>
                  <a:cubicBezTo>
                    <a:pt x="1760" y="396"/>
                    <a:pt x="1760" y="396"/>
                    <a:pt x="1760" y="396"/>
                  </a:cubicBezTo>
                  <a:cubicBezTo>
                    <a:pt x="1763" y="394"/>
                    <a:pt x="1763" y="394"/>
                    <a:pt x="1763" y="394"/>
                  </a:cubicBezTo>
                  <a:cubicBezTo>
                    <a:pt x="1763" y="394"/>
                    <a:pt x="1763" y="394"/>
                    <a:pt x="1763" y="394"/>
                  </a:cubicBezTo>
                  <a:cubicBezTo>
                    <a:pt x="1815" y="376"/>
                    <a:pt x="1815" y="376"/>
                    <a:pt x="1815" y="376"/>
                  </a:cubicBezTo>
                  <a:cubicBezTo>
                    <a:pt x="1815" y="376"/>
                    <a:pt x="1815" y="376"/>
                    <a:pt x="1815" y="376"/>
                  </a:cubicBezTo>
                  <a:cubicBezTo>
                    <a:pt x="1815" y="377"/>
                    <a:pt x="1815" y="377"/>
                    <a:pt x="1815" y="377"/>
                  </a:cubicBezTo>
                  <a:cubicBezTo>
                    <a:pt x="1815" y="377"/>
                    <a:pt x="1815" y="377"/>
                    <a:pt x="1815" y="377"/>
                  </a:cubicBezTo>
                  <a:cubicBezTo>
                    <a:pt x="1816" y="377"/>
                    <a:pt x="1816" y="377"/>
                    <a:pt x="1816" y="377"/>
                  </a:cubicBezTo>
                  <a:cubicBezTo>
                    <a:pt x="1816" y="377"/>
                    <a:pt x="1816" y="377"/>
                    <a:pt x="1816" y="377"/>
                  </a:cubicBezTo>
                  <a:cubicBezTo>
                    <a:pt x="1817" y="377"/>
                    <a:pt x="1817" y="377"/>
                    <a:pt x="1817" y="377"/>
                  </a:cubicBezTo>
                  <a:cubicBezTo>
                    <a:pt x="1817" y="377"/>
                    <a:pt x="1817" y="377"/>
                    <a:pt x="1817" y="377"/>
                  </a:cubicBezTo>
                  <a:cubicBezTo>
                    <a:pt x="1818" y="377"/>
                    <a:pt x="1818" y="377"/>
                    <a:pt x="1818" y="377"/>
                  </a:cubicBezTo>
                  <a:cubicBezTo>
                    <a:pt x="1818" y="377"/>
                    <a:pt x="1818" y="377"/>
                    <a:pt x="1818" y="377"/>
                  </a:cubicBezTo>
                  <a:cubicBezTo>
                    <a:pt x="1819" y="377"/>
                    <a:pt x="1819" y="377"/>
                    <a:pt x="1819" y="377"/>
                  </a:cubicBezTo>
                  <a:cubicBezTo>
                    <a:pt x="1819" y="377"/>
                    <a:pt x="1819" y="377"/>
                    <a:pt x="1819" y="377"/>
                  </a:cubicBezTo>
                  <a:cubicBezTo>
                    <a:pt x="1821" y="376"/>
                    <a:pt x="1821" y="376"/>
                    <a:pt x="1821" y="376"/>
                  </a:cubicBezTo>
                  <a:cubicBezTo>
                    <a:pt x="1821" y="376"/>
                    <a:pt x="1821" y="376"/>
                    <a:pt x="1821" y="376"/>
                  </a:cubicBezTo>
                  <a:cubicBezTo>
                    <a:pt x="1822" y="375"/>
                    <a:pt x="1822" y="375"/>
                    <a:pt x="1822" y="375"/>
                  </a:cubicBezTo>
                  <a:cubicBezTo>
                    <a:pt x="1822" y="375"/>
                    <a:pt x="1822" y="375"/>
                    <a:pt x="1822" y="375"/>
                  </a:cubicBezTo>
                  <a:cubicBezTo>
                    <a:pt x="1824" y="374"/>
                    <a:pt x="1824" y="374"/>
                    <a:pt x="1824" y="374"/>
                  </a:cubicBezTo>
                  <a:cubicBezTo>
                    <a:pt x="1824" y="374"/>
                    <a:pt x="1824" y="374"/>
                    <a:pt x="1824" y="374"/>
                  </a:cubicBezTo>
                  <a:cubicBezTo>
                    <a:pt x="1824" y="374"/>
                    <a:pt x="1824" y="374"/>
                    <a:pt x="1824" y="374"/>
                  </a:cubicBezTo>
                  <a:cubicBezTo>
                    <a:pt x="1824" y="374"/>
                    <a:pt x="1824" y="374"/>
                    <a:pt x="1824" y="374"/>
                  </a:cubicBezTo>
                  <a:cubicBezTo>
                    <a:pt x="1825" y="373"/>
                    <a:pt x="1825" y="373"/>
                    <a:pt x="1825" y="373"/>
                  </a:cubicBezTo>
                  <a:cubicBezTo>
                    <a:pt x="1825" y="373"/>
                    <a:pt x="1825" y="373"/>
                    <a:pt x="1825" y="373"/>
                  </a:cubicBezTo>
                  <a:cubicBezTo>
                    <a:pt x="1826" y="373"/>
                    <a:pt x="1826" y="373"/>
                    <a:pt x="1826" y="373"/>
                  </a:cubicBezTo>
                  <a:cubicBezTo>
                    <a:pt x="1826" y="373"/>
                    <a:pt x="1826" y="373"/>
                    <a:pt x="1826" y="373"/>
                  </a:cubicBezTo>
                  <a:cubicBezTo>
                    <a:pt x="1828" y="372"/>
                    <a:pt x="1828" y="372"/>
                    <a:pt x="1828" y="372"/>
                  </a:cubicBezTo>
                  <a:cubicBezTo>
                    <a:pt x="1828" y="372"/>
                    <a:pt x="1828" y="372"/>
                    <a:pt x="1828" y="372"/>
                  </a:cubicBezTo>
                  <a:cubicBezTo>
                    <a:pt x="1829" y="372"/>
                    <a:pt x="1829" y="372"/>
                    <a:pt x="1829" y="372"/>
                  </a:cubicBezTo>
                  <a:cubicBezTo>
                    <a:pt x="1829" y="372"/>
                    <a:pt x="1829" y="372"/>
                    <a:pt x="1829" y="372"/>
                  </a:cubicBezTo>
                  <a:cubicBezTo>
                    <a:pt x="1831" y="371"/>
                    <a:pt x="1831" y="371"/>
                    <a:pt x="1831" y="371"/>
                  </a:cubicBezTo>
                  <a:cubicBezTo>
                    <a:pt x="1831" y="371"/>
                    <a:pt x="1831" y="371"/>
                    <a:pt x="1831" y="371"/>
                  </a:cubicBezTo>
                  <a:cubicBezTo>
                    <a:pt x="1833" y="371"/>
                    <a:pt x="1833" y="371"/>
                    <a:pt x="1833" y="371"/>
                  </a:cubicBezTo>
                  <a:cubicBezTo>
                    <a:pt x="1833" y="371"/>
                    <a:pt x="1833" y="371"/>
                    <a:pt x="1833" y="371"/>
                  </a:cubicBezTo>
                  <a:cubicBezTo>
                    <a:pt x="1835" y="369"/>
                    <a:pt x="1835" y="369"/>
                    <a:pt x="1835" y="369"/>
                  </a:cubicBezTo>
                  <a:cubicBezTo>
                    <a:pt x="1835" y="369"/>
                    <a:pt x="1835" y="369"/>
                    <a:pt x="1835" y="369"/>
                  </a:cubicBezTo>
                  <a:cubicBezTo>
                    <a:pt x="1836" y="368"/>
                    <a:pt x="1836" y="368"/>
                    <a:pt x="1836" y="368"/>
                  </a:cubicBezTo>
                  <a:cubicBezTo>
                    <a:pt x="1836" y="368"/>
                    <a:pt x="1836" y="368"/>
                    <a:pt x="1836" y="368"/>
                  </a:cubicBezTo>
                  <a:cubicBezTo>
                    <a:pt x="1840" y="367"/>
                    <a:pt x="1840" y="367"/>
                    <a:pt x="1840" y="367"/>
                  </a:cubicBezTo>
                  <a:cubicBezTo>
                    <a:pt x="1840" y="367"/>
                    <a:pt x="1840" y="367"/>
                    <a:pt x="1840" y="367"/>
                  </a:cubicBezTo>
                  <a:cubicBezTo>
                    <a:pt x="1843" y="365"/>
                    <a:pt x="1843" y="365"/>
                    <a:pt x="1843" y="365"/>
                  </a:cubicBezTo>
                  <a:cubicBezTo>
                    <a:pt x="1843" y="365"/>
                    <a:pt x="1843" y="365"/>
                    <a:pt x="1843" y="365"/>
                  </a:cubicBezTo>
                  <a:cubicBezTo>
                    <a:pt x="1846" y="363"/>
                    <a:pt x="1846" y="363"/>
                    <a:pt x="1846" y="363"/>
                  </a:cubicBezTo>
                  <a:cubicBezTo>
                    <a:pt x="1846" y="363"/>
                    <a:pt x="1846" y="363"/>
                    <a:pt x="1846" y="363"/>
                  </a:cubicBezTo>
                  <a:cubicBezTo>
                    <a:pt x="1848" y="361"/>
                    <a:pt x="1848" y="361"/>
                    <a:pt x="1848" y="361"/>
                  </a:cubicBezTo>
                  <a:cubicBezTo>
                    <a:pt x="1848" y="361"/>
                    <a:pt x="1848" y="361"/>
                    <a:pt x="1848" y="361"/>
                  </a:cubicBezTo>
                  <a:cubicBezTo>
                    <a:pt x="1851" y="359"/>
                    <a:pt x="1851" y="359"/>
                    <a:pt x="1851" y="359"/>
                  </a:cubicBezTo>
                  <a:cubicBezTo>
                    <a:pt x="1851" y="359"/>
                    <a:pt x="1851" y="359"/>
                    <a:pt x="1851" y="359"/>
                  </a:cubicBezTo>
                  <a:cubicBezTo>
                    <a:pt x="1854" y="356"/>
                    <a:pt x="1854" y="356"/>
                    <a:pt x="1854" y="356"/>
                  </a:cubicBezTo>
                  <a:cubicBezTo>
                    <a:pt x="1854" y="356"/>
                    <a:pt x="1854" y="356"/>
                    <a:pt x="1854" y="356"/>
                  </a:cubicBezTo>
                  <a:cubicBezTo>
                    <a:pt x="1857" y="353"/>
                    <a:pt x="1857" y="353"/>
                    <a:pt x="1857" y="353"/>
                  </a:cubicBezTo>
                  <a:cubicBezTo>
                    <a:pt x="1857" y="353"/>
                    <a:pt x="1857" y="353"/>
                    <a:pt x="1857" y="353"/>
                  </a:cubicBezTo>
                  <a:cubicBezTo>
                    <a:pt x="1858" y="351"/>
                    <a:pt x="1858" y="351"/>
                    <a:pt x="1858" y="351"/>
                  </a:cubicBezTo>
                  <a:cubicBezTo>
                    <a:pt x="1858" y="351"/>
                    <a:pt x="1858" y="351"/>
                    <a:pt x="1858" y="351"/>
                  </a:cubicBezTo>
                  <a:cubicBezTo>
                    <a:pt x="1862" y="348"/>
                    <a:pt x="1862" y="348"/>
                    <a:pt x="1862" y="348"/>
                  </a:cubicBezTo>
                  <a:cubicBezTo>
                    <a:pt x="1862" y="348"/>
                    <a:pt x="1862" y="348"/>
                    <a:pt x="1862" y="348"/>
                  </a:cubicBezTo>
                  <a:cubicBezTo>
                    <a:pt x="1863" y="346"/>
                    <a:pt x="1863" y="346"/>
                    <a:pt x="1863" y="346"/>
                  </a:cubicBezTo>
                  <a:cubicBezTo>
                    <a:pt x="1863" y="346"/>
                    <a:pt x="1863" y="346"/>
                    <a:pt x="1863" y="346"/>
                  </a:cubicBezTo>
                  <a:cubicBezTo>
                    <a:pt x="1866" y="343"/>
                    <a:pt x="1866" y="343"/>
                    <a:pt x="1866" y="343"/>
                  </a:cubicBezTo>
                  <a:cubicBezTo>
                    <a:pt x="1866" y="343"/>
                    <a:pt x="1866" y="343"/>
                    <a:pt x="1866" y="343"/>
                  </a:cubicBezTo>
                  <a:cubicBezTo>
                    <a:pt x="1867" y="341"/>
                    <a:pt x="1867" y="341"/>
                    <a:pt x="1867" y="341"/>
                  </a:cubicBezTo>
                  <a:cubicBezTo>
                    <a:pt x="1867" y="341"/>
                    <a:pt x="1867" y="341"/>
                    <a:pt x="1867" y="341"/>
                  </a:cubicBezTo>
                  <a:cubicBezTo>
                    <a:pt x="1870" y="338"/>
                    <a:pt x="1870" y="338"/>
                    <a:pt x="1870" y="338"/>
                  </a:cubicBezTo>
                  <a:cubicBezTo>
                    <a:pt x="1870" y="338"/>
                    <a:pt x="1870" y="338"/>
                    <a:pt x="1870" y="338"/>
                  </a:cubicBezTo>
                  <a:cubicBezTo>
                    <a:pt x="1873" y="337"/>
                    <a:pt x="1873" y="337"/>
                    <a:pt x="1873" y="337"/>
                  </a:cubicBezTo>
                  <a:cubicBezTo>
                    <a:pt x="1873" y="337"/>
                    <a:pt x="1873" y="337"/>
                    <a:pt x="1873" y="337"/>
                  </a:cubicBezTo>
                  <a:cubicBezTo>
                    <a:pt x="1877" y="335"/>
                    <a:pt x="1877" y="335"/>
                    <a:pt x="1877" y="335"/>
                  </a:cubicBezTo>
                  <a:cubicBezTo>
                    <a:pt x="1877" y="335"/>
                    <a:pt x="1877" y="335"/>
                    <a:pt x="1877" y="335"/>
                  </a:cubicBezTo>
                  <a:cubicBezTo>
                    <a:pt x="1877" y="334"/>
                    <a:pt x="1877" y="334"/>
                    <a:pt x="1877" y="334"/>
                  </a:cubicBezTo>
                  <a:cubicBezTo>
                    <a:pt x="1877" y="334"/>
                    <a:pt x="1877" y="334"/>
                    <a:pt x="1877" y="334"/>
                  </a:cubicBezTo>
                  <a:cubicBezTo>
                    <a:pt x="1877" y="332"/>
                    <a:pt x="1877" y="332"/>
                    <a:pt x="1877" y="332"/>
                  </a:cubicBezTo>
                  <a:cubicBezTo>
                    <a:pt x="1877" y="332"/>
                    <a:pt x="1877" y="332"/>
                    <a:pt x="1877" y="332"/>
                  </a:cubicBezTo>
                  <a:cubicBezTo>
                    <a:pt x="1877" y="330"/>
                    <a:pt x="1877" y="330"/>
                    <a:pt x="1877" y="330"/>
                  </a:cubicBezTo>
                  <a:cubicBezTo>
                    <a:pt x="1877" y="330"/>
                    <a:pt x="1877" y="330"/>
                    <a:pt x="1877" y="330"/>
                  </a:cubicBezTo>
                  <a:cubicBezTo>
                    <a:pt x="1877" y="327"/>
                    <a:pt x="1877" y="327"/>
                    <a:pt x="1877" y="327"/>
                  </a:cubicBezTo>
                  <a:cubicBezTo>
                    <a:pt x="1877" y="327"/>
                    <a:pt x="1877" y="327"/>
                    <a:pt x="1877" y="327"/>
                  </a:cubicBezTo>
                  <a:cubicBezTo>
                    <a:pt x="1876" y="325"/>
                    <a:pt x="1876" y="325"/>
                    <a:pt x="1876" y="325"/>
                  </a:cubicBezTo>
                  <a:cubicBezTo>
                    <a:pt x="1876" y="325"/>
                    <a:pt x="1876" y="325"/>
                    <a:pt x="1876" y="325"/>
                  </a:cubicBezTo>
                  <a:cubicBezTo>
                    <a:pt x="1876" y="323"/>
                    <a:pt x="1876" y="323"/>
                    <a:pt x="1876" y="323"/>
                  </a:cubicBezTo>
                  <a:cubicBezTo>
                    <a:pt x="1876" y="323"/>
                    <a:pt x="1876" y="323"/>
                    <a:pt x="1876" y="323"/>
                  </a:cubicBezTo>
                  <a:cubicBezTo>
                    <a:pt x="1876" y="321"/>
                    <a:pt x="1876" y="321"/>
                    <a:pt x="1876" y="321"/>
                  </a:cubicBezTo>
                  <a:cubicBezTo>
                    <a:pt x="1876" y="321"/>
                    <a:pt x="1876" y="321"/>
                    <a:pt x="1876" y="321"/>
                  </a:cubicBezTo>
                  <a:cubicBezTo>
                    <a:pt x="1877" y="318"/>
                    <a:pt x="1877" y="318"/>
                    <a:pt x="1877" y="318"/>
                  </a:cubicBezTo>
                  <a:cubicBezTo>
                    <a:pt x="1877" y="318"/>
                    <a:pt x="1877" y="318"/>
                    <a:pt x="1877" y="318"/>
                  </a:cubicBezTo>
                  <a:cubicBezTo>
                    <a:pt x="1897" y="294"/>
                    <a:pt x="1897" y="294"/>
                    <a:pt x="1897" y="294"/>
                  </a:cubicBezTo>
                  <a:cubicBezTo>
                    <a:pt x="1897" y="294"/>
                    <a:pt x="1897" y="294"/>
                    <a:pt x="1897" y="294"/>
                  </a:cubicBezTo>
                  <a:cubicBezTo>
                    <a:pt x="1897" y="294"/>
                    <a:pt x="1897" y="294"/>
                    <a:pt x="1897" y="294"/>
                  </a:cubicBezTo>
                  <a:cubicBezTo>
                    <a:pt x="1897" y="294"/>
                    <a:pt x="1897" y="294"/>
                    <a:pt x="1897" y="294"/>
                  </a:cubicBezTo>
                  <a:cubicBezTo>
                    <a:pt x="1898" y="294"/>
                    <a:pt x="1898" y="294"/>
                    <a:pt x="1898" y="294"/>
                  </a:cubicBezTo>
                  <a:cubicBezTo>
                    <a:pt x="1898" y="294"/>
                    <a:pt x="1898" y="294"/>
                    <a:pt x="1898" y="294"/>
                  </a:cubicBezTo>
                  <a:cubicBezTo>
                    <a:pt x="1900" y="294"/>
                    <a:pt x="1900" y="294"/>
                    <a:pt x="1900" y="294"/>
                  </a:cubicBezTo>
                  <a:cubicBezTo>
                    <a:pt x="1900" y="294"/>
                    <a:pt x="1900" y="294"/>
                    <a:pt x="1900" y="294"/>
                  </a:cubicBezTo>
                  <a:cubicBezTo>
                    <a:pt x="1900" y="293"/>
                    <a:pt x="1900" y="293"/>
                    <a:pt x="1900" y="293"/>
                  </a:cubicBezTo>
                  <a:cubicBezTo>
                    <a:pt x="1900" y="293"/>
                    <a:pt x="1900" y="293"/>
                    <a:pt x="1900" y="293"/>
                  </a:cubicBezTo>
                  <a:cubicBezTo>
                    <a:pt x="1901" y="293"/>
                    <a:pt x="1901" y="293"/>
                    <a:pt x="1901" y="293"/>
                  </a:cubicBezTo>
                  <a:cubicBezTo>
                    <a:pt x="1901" y="293"/>
                    <a:pt x="1901" y="293"/>
                    <a:pt x="1901" y="293"/>
                  </a:cubicBezTo>
                  <a:cubicBezTo>
                    <a:pt x="1902" y="293"/>
                    <a:pt x="1902" y="293"/>
                    <a:pt x="1902" y="293"/>
                  </a:cubicBezTo>
                  <a:cubicBezTo>
                    <a:pt x="1902" y="293"/>
                    <a:pt x="1902" y="293"/>
                    <a:pt x="1902" y="293"/>
                  </a:cubicBezTo>
                  <a:cubicBezTo>
                    <a:pt x="1904" y="292"/>
                    <a:pt x="1904" y="292"/>
                    <a:pt x="1904" y="292"/>
                  </a:cubicBezTo>
                  <a:cubicBezTo>
                    <a:pt x="1904" y="292"/>
                    <a:pt x="1904" y="292"/>
                    <a:pt x="1904" y="292"/>
                  </a:cubicBezTo>
                  <a:cubicBezTo>
                    <a:pt x="1906" y="291"/>
                    <a:pt x="1906" y="291"/>
                    <a:pt x="1906" y="291"/>
                  </a:cubicBezTo>
                  <a:cubicBezTo>
                    <a:pt x="1906" y="291"/>
                    <a:pt x="1906" y="291"/>
                    <a:pt x="1906" y="291"/>
                  </a:cubicBezTo>
                  <a:cubicBezTo>
                    <a:pt x="1918" y="275"/>
                    <a:pt x="1918" y="275"/>
                    <a:pt x="1918" y="275"/>
                  </a:cubicBezTo>
                  <a:cubicBezTo>
                    <a:pt x="1932" y="261"/>
                    <a:pt x="1932" y="261"/>
                    <a:pt x="1932" y="261"/>
                  </a:cubicBezTo>
                  <a:cubicBezTo>
                    <a:pt x="1932" y="261"/>
                    <a:pt x="1932" y="261"/>
                    <a:pt x="1932" y="261"/>
                  </a:cubicBezTo>
                  <a:cubicBezTo>
                    <a:pt x="1931" y="261"/>
                    <a:pt x="1931" y="261"/>
                    <a:pt x="1931" y="261"/>
                  </a:cubicBezTo>
                  <a:cubicBezTo>
                    <a:pt x="1931" y="261"/>
                    <a:pt x="1931" y="261"/>
                    <a:pt x="1931" y="261"/>
                  </a:cubicBezTo>
                  <a:cubicBezTo>
                    <a:pt x="1931" y="259"/>
                    <a:pt x="1931" y="259"/>
                    <a:pt x="1931" y="259"/>
                  </a:cubicBezTo>
                  <a:cubicBezTo>
                    <a:pt x="1931" y="259"/>
                    <a:pt x="1931" y="259"/>
                    <a:pt x="1931" y="259"/>
                  </a:cubicBezTo>
                  <a:cubicBezTo>
                    <a:pt x="1931" y="258"/>
                    <a:pt x="1931" y="258"/>
                    <a:pt x="1931" y="258"/>
                  </a:cubicBezTo>
                  <a:cubicBezTo>
                    <a:pt x="1931" y="258"/>
                    <a:pt x="1931" y="258"/>
                    <a:pt x="1931" y="258"/>
                  </a:cubicBezTo>
                  <a:cubicBezTo>
                    <a:pt x="1932" y="256"/>
                    <a:pt x="1932" y="256"/>
                    <a:pt x="1932" y="256"/>
                  </a:cubicBezTo>
                  <a:cubicBezTo>
                    <a:pt x="1932" y="256"/>
                    <a:pt x="1932" y="256"/>
                    <a:pt x="1932" y="256"/>
                  </a:cubicBezTo>
                  <a:cubicBezTo>
                    <a:pt x="1932" y="256"/>
                    <a:pt x="1932" y="256"/>
                    <a:pt x="1932" y="256"/>
                  </a:cubicBezTo>
                  <a:cubicBezTo>
                    <a:pt x="1932" y="256"/>
                    <a:pt x="1932" y="256"/>
                    <a:pt x="1932" y="256"/>
                  </a:cubicBezTo>
                  <a:cubicBezTo>
                    <a:pt x="1932" y="254"/>
                    <a:pt x="1932" y="254"/>
                    <a:pt x="1932" y="254"/>
                  </a:cubicBezTo>
                  <a:cubicBezTo>
                    <a:pt x="1932" y="254"/>
                    <a:pt x="1932" y="254"/>
                    <a:pt x="1932" y="254"/>
                  </a:cubicBezTo>
                  <a:cubicBezTo>
                    <a:pt x="1932" y="252"/>
                    <a:pt x="1932" y="252"/>
                    <a:pt x="1932" y="252"/>
                  </a:cubicBezTo>
                  <a:cubicBezTo>
                    <a:pt x="1932" y="252"/>
                    <a:pt x="1932" y="252"/>
                    <a:pt x="1932" y="252"/>
                  </a:cubicBezTo>
                  <a:cubicBezTo>
                    <a:pt x="1932" y="250"/>
                    <a:pt x="1932" y="250"/>
                    <a:pt x="1932" y="250"/>
                  </a:cubicBezTo>
                  <a:cubicBezTo>
                    <a:pt x="1932" y="250"/>
                    <a:pt x="1932" y="250"/>
                    <a:pt x="1932" y="250"/>
                  </a:cubicBezTo>
                  <a:cubicBezTo>
                    <a:pt x="1863" y="283"/>
                    <a:pt x="1863" y="283"/>
                    <a:pt x="1863" y="283"/>
                  </a:cubicBezTo>
                  <a:cubicBezTo>
                    <a:pt x="1838" y="288"/>
                    <a:pt x="1838" y="288"/>
                    <a:pt x="1838" y="288"/>
                  </a:cubicBezTo>
                  <a:cubicBezTo>
                    <a:pt x="1838" y="288"/>
                    <a:pt x="1838" y="288"/>
                    <a:pt x="1838" y="288"/>
                  </a:cubicBezTo>
                  <a:cubicBezTo>
                    <a:pt x="1836" y="288"/>
                    <a:pt x="1836" y="288"/>
                    <a:pt x="1836" y="288"/>
                  </a:cubicBezTo>
                  <a:cubicBezTo>
                    <a:pt x="1836" y="288"/>
                    <a:pt x="1836" y="288"/>
                    <a:pt x="1836" y="288"/>
                  </a:cubicBezTo>
                  <a:cubicBezTo>
                    <a:pt x="1836" y="288"/>
                    <a:pt x="1836" y="288"/>
                    <a:pt x="1836" y="288"/>
                  </a:cubicBezTo>
                  <a:cubicBezTo>
                    <a:pt x="1836" y="288"/>
                    <a:pt x="1836" y="288"/>
                    <a:pt x="1836" y="288"/>
                  </a:cubicBezTo>
                  <a:cubicBezTo>
                    <a:pt x="1834" y="288"/>
                    <a:pt x="1834" y="288"/>
                    <a:pt x="1834" y="288"/>
                  </a:cubicBezTo>
                  <a:cubicBezTo>
                    <a:pt x="1834" y="288"/>
                    <a:pt x="1834" y="288"/>
                    <a:pt x="1834" y="288"/>
                  </a:cubicBezTo>
                  <a:cubicBezTo>
                    <a:pt x="1834" y="287"/>
                    <a:pt x="1834" y="287"/>
                    <a:pt x="1834" y="287"/>
                  </a:cubicBezTo>
                  <a:cubicBezTo>
                    <a:pt x="1834" y="287"/>
                    <a:pt x="1834" y="287"/>
                    <a:pt x="1834" y="287"/>
                  </a:cubicBezTo>
                  <a:cubicBezTo>
                    <a:pt x="1833" y="287"/>
                    <a:pt x="1833" y="287"/>
                    <a:pt x="1833" y="287"/>
                  </a:cubicBezTo>
                  <a:cubicBezTo>
                    <a:pt x="1833" y="287"/>
                    <a:pt x="1833" y="287"/>
                    <a:pt x="1833" y="287"/>
                  </a:cubicBezTo>
                  <a:cubicBezTo>
                    <a:pt x="1832" y="286"/>
                    <a:pt x="1832" y="286"/>
                    <a:pt x="1832" y="286"/>
                  </a:cubicBezTo>
                  <a:cubicBezTo>
                    <a:pt x="1832" y="286"/>
                    <a:pt x="1832" y="286"/>
                    <a:pt x="1832" y="286"/>
                  </a:cubicBezTo>
                  <a:cubicBezTo>
                    <a:pt x="1832" y="285"/>
                    <a:pt x="1832" y="285"/>
                    <a:pt x="1832" y="285"/>
                  </a:cubicBezTo>
                  <a:cubicBezTo>
                    <a:pt x="1832" y="285"/>
                    <a:pt x="1832" y="285"/>
                    <a:pt x="1832" y="285"/>
                  </a:cubicBezTo>
                  <a:cubicBezTo>
                    <a:pt x="1832" y="283"/>
                    <a:pt x="1832" y="283"/>
                    <a:pt x="1832" y="283"/>
                  </a:cubicBezTo>
                  <a:cubicBezTo>
                    <a:pt x="1832" y="283"/>
                    <a:pt x="1832" y="283"/>
                    <a:pt x="1832" y="283"/>
                  </a:cubicBezTo>
                  <a:cubicBezTo>
                    <a:pt x="1834" y="277"/>
                    <a:pt x="1834" y="277"/>
                    <a:pt x="1834" y="277"/>
                  </a:cubicBezTo>
                  <a:cubicBezTo>
                    <a:pt x="1834" y="277"/>
                    <a:pt x="1834" y="277"/>
                    <a:pt x="1834" y="277"/>
                  </a:cubicBezTo>
                  <a:cubicBezTo>
                    <a:pt x="1864" y="262"/>
                    <a:pt x="1864" y="262"/>
                    <a:pt x="1864" y="262"/>
                  </a:cubicBezTo>
                  <a:cubicBezTo>
                    <a:pt x="1933" y="229"/>
                    <a:pt x="1933" y="229"/>
                    <a:pt x="1933" y="229"/>
                  </a:cubicBezTo>
                  <a:cubicBezTo>
                    <a:pt x="1933" y="229"/>
                    <a:pt x="1933" y="229"/>
                    <a:pt x="1933" y="229"/>
                  </a:cubicBezTo>
                  <a:cubicBezTo>
                    <a:pt x="1939" y="220"/>
                    <a:pt x="1939" y="220"/>
                    <a:pt x="1939" y="220"/>
                  </a:cubicBezTo>
                  <a:cubicBezTo>
                    <a:pt x="1939" y="220"/>
                    <a:pt x="1939" y="220"/>
                    <a:pt x="1939" y="220"/>
                  </a:cubicBezTo>
                  <a:cubicBezTo>
                    <a:pt x="1946" y="210"/>
                    <a:pt x="1946" y="210"/>
                    <a:pt x="1946" y="210"/>
                  </a:cubicBezTo>
                  <a:cubicBezTo>
                    <a:pt x="1946" y="210"/>
                    <a:pt x="1946" y="210"/>
                    <a:pt x="1946" y="210"/>
                  </a:cubicBezTo>
                  <a:cubicBezTo>
                    <a:pt x="1952" y="200"/>
                    <a:pt x="1952" y="200"/>
                    <a:pt x="1952" y="200"/>
                  </a:cubicBezTo>
                  <a:cubicBezTo>
                    <a:pt x="1952" y="200"/>
                    <a:pt x="1952" y="200"/>
                    <a:pt x="1952" y="200"/>
                  </a:cubicBezTo>
                  <a:cubicBezTo>
                    <a:pt x="1959" y="188"/>
                    <a:pt x="1959" y="188"/>
                    <a:pt x="1959" y="188"/>
                  </a:cubicBezTo>
                  <a:cubicBezTo>
                    <a:pt x="1959" y="188"/>
                    <a:pt x="1959" y="188"/>
                    <a:pt x="1959" y="188"/>
                  </a:cubicBezTo>
                  <a:cubicBezTo>
                    <a:pt x="1965" y="177"/>
                    <a:pt x="1965" y="177"/>
                    <a:pt x="1965" y="177"/>
                  </a:cubicBezTo>
                  <a:cubicBezTo>
                    <a:pt x="1965" y="177"/>
                    <a:pt x="1965" y="177"/>
                    <a:pt x="1965" y="177"/>
                  </a:cubicBezTo>
                  <a:cubicBezTo>
                    <a:pt x="1971" y="166"/>
                    <a:pt x="1971" y="166"/>
                    <a:pt x="1971" y="166"/>
                  </a:cubicBezTo>
                  <a:cubicBezTo>
                    <a:pt x="1971" y="166"/>
                    <a:pt x="1971" y="166"/>
                    <a:pt x="1971" y="166"/>
                  </a:cubicBezTo>
                  <a:cubicBezTo>
                    <a:pt x="1977" y="156"/>
                    <a:pt x="1977" y="156"/>
                    <a:pt x="1977" y="156"/>
                  </a:cubicBezTo>
                  <a:cubicBezTo>
                    <a:pt x="1977" y="156"/>
                    <a:pt x="1977" y="156"/>
                    <a:pt x="1977" y="156"/>
                  </a:cubicBezTo>
                  <a:cubicBezTo>
                    <a:pt x="1984" y="144"/>
                    <a:pt x="1984" y="144"/>
                    <a:pt x="1984" y="144"/>
                  </a:cubicBezTo>
                  <a:cubicBezTo>
                    <a:pt x="1984" y="144"/>
                    <a:pt x="1984" y="144"/>
                    <a:pt x="1984" y="144"/>
                  </a:cubicBezTo>
                  <a:cubicBezTo>
                    <a:pt x="1996" y="117"/>
                    <a:pt x="1996" y="117"/>
                    <a:pt x="1996" y="117"/>
                  </a:cubicBezTo>
                  <a:cubicBezTo>
                    <a:pt x="1996" y="117"/>
                    <a:pt x="1996" y="117"/>
                    <a:pt x="1996" y="117"/>
                  </a:cubicBezTo>
                  <a:cubicBezTo>
                    <a:pt x="1995" y="117"/>
                    <a:pt x="1995" y="117"/>
                    <a:pt x="1995" y="117"/>
                  </a:cubicBezTo>
                  <a:cubicBezTo>
                    <a:pt x="1995" y="117"/>
                    <a:pt x="1995" y="117"/>
                    <a:pt x="1995" y="117"/>
                  </a:cubicBezTo>
                  <a:cubicBezTo>
                    <a:pt x="1994" y="117"/>
                    <a:pt x="1994" y="117"/>
                    <a:pt x="1994" y="117"/>
                  </a:cubicBezTo>
                  <a:cubicBezTo>
                    <a:pt x="1994" y="117"/>
                    <a:pt x="1994" y="117"/>
                    <a:pt x="1994" y="117"/>
                  </a:cubicBezTo>
                  <a:cubicBezTo>
                    <a:pt x="1993" y="116"/>
                    <a:pt x="1993" y="116"/>
                    <a:pt x="1993" y="116"/>
                  </a:cubicBezTo>
                  <a:cubicBezTo>
                    <a:pt x="1993" y="116"/>
                    <a:pt x="1993" y="116"/>
                    <a:pt x="1993" y="116"/>
                  </a:cubicBezTo>
                  <a:cubicBezTo>
                    <a:pt x="1993" y="115"/>
                    <a:pt x="1993" y="115"/>
                    <a:pt x="1993" y="115"/>
                  </a:cubicBezTo>
                  <a:cubicBezTo>
                    <a:pt x="1993" y="115"/>
                    <a:pt x="1993" y="115"/>
                    <a:pt x="1993" y="115"/>
                  </a:cubicBezTo>
                  <a:cubicBezTo>
                    <a:pt x="1992" y="114"/>
                    <a:pt x="1992" y="114"/>
                    <a:pt x="1992" y="114"/>
                  </a:cubicBezTo>
                  <a:cubicBezTo>
                    <a:pt x="1992" y="114"/>
                    <a:pt x="1992" y="114"/>
                    <a:pt x="1992" y="114"/>
                  </a:cubicBezTo>
                  <a:cubicBezTo>
                    <a:pt x="1992" y="114"/>
                    <a:pt x="1992" y="114"/>
                    <a:pt x="1992" y="114"/>
                  </a:cubicBezTo>
                  <a:cubicBezTo>
                    <a:pt x="1992" y="114"/>
                    <a:pt x="1992" y="114"/>
                    <a:pt x="1992" y="114"/>
                  </a:cubicBezTo>
                  <a:cubicBezTo>
                    <a:pt x="1991" y="113"/>
                    <a:pt x="1991" y="113"/>
                    <a:pt x="1991" y="113"/>
                  </a:cubicBezTo>
                  <a:cubicBezTo>
                    <a:pt x="1991" y="113"/>
                    <a:pt x="1991" y="113"/>
                    <a:pt x="1991" y="113"/>
                  </a:cubicBezTo>
                  <a:cubicBezTo>
                    <a:pt x="1991" y="111"/>
                    <a:pt x="1991" y="111"/>
                    <a:pt x="1991" y="111"/>
                  </a:cubicBezTo>
                  <a:cubicBezTo>
                    <a:pt x="1991" y="111"/>
                    <a:pt x="1991" y="111"/>
                    <a:pt x="1991" y="111"/>
                  </a:cubicBezTo>
                  <a:cubicBezTo>
                    <a:pt x="1985" y="111"/>
                    <a:pt x="1985" y="111"/>
                    <a:pt x="1985" y="111"/>
                  </a:cubicBezTo>
                  <a:cubicBezTo>
                    <a:pt x="1985" y="111"/>
                    <a:pt x="1985" y="111"/>
                    <a:pt x="1985" y="111"/>
                  </a:cubicBezTo>
                  <a:cubicBezTo>
                    <a:pt x="1980" y="112"/>
                    <a:pt x="1980" y="112"/>
                    <a:pt x="1980" y="112"/>
                  </a:cubicBezTo>
                  <a:cubicBezTo>
                    <a:pt x="1980" y="112"/>
                    <a:pt x="1980" y="112"/>
                    <a:pt x="1980" y="112"/>
                  </a:cubicBezTo>
                  <a:cubicBezTo>
                    <a:pt x="1975" y="114"/>
                    <a:pt x="1975" y="114"/>
                    <a:pt x="1975" y="114"/>
                  </a:cubicBezTo>
                  <a:cubicBezTo>
                    <a:pt x="1975" y="114"/>
                    <a:pt x="1975" y="114"/>
                    <a:pt x="1975" y="114"/>
                  </a:cubicBezTo>
                  <a:cubicBezTo>
                    <a:pt x="1971" y="114"/>
                    <a:pt x="1971" y="114"/>
                    <a:pt x="1971" y="114"/>
                  </a:cubicBezTo>
                  <a:cubicBezTo>
                    <a:pt x="1971" y="114"/>
                    <a:pt x="1971" y="114"/>
                    <a:pt x="1971" y="114"/>
                  </a:cubicBezTo>
                  <a:cubicBezTo>
                    <a:pt x="1967" y="118"/>
                    <a:pt x="1967" y="118"/>
                    <a:pt x="1967" y="118"/>
                  </a:cubicBezTo>
                  <a:cubicBezTo>
                    <a:pt x="1967" y="118"/>
                    <a:pt x="1967" y="118"/>
                    <a:pt x="1967" y="118"/>
                  </a:cubicBezTo>
                  <a:cubicBezTo>
                    <a:pt x="1962" y="121"/>
                    <a:pt x="1962" y="121"/>
                    <a:pt x="1962" y="121"/>
                  </a:cubicBezTo>
                  <a:cubicBezTo>
                    <a:pt x="1962" y="121"/>
                    <a:pt x="1962" y="121"/>
                    <a:pt x="1962" y="121"/>
                  </a:cubicBezTo>
                  <a:cubicBezTo>
                    <a:pt x="1958" y="124"/>
                    <a:pt x="1958" y="124"/>
                    <a:pt x="1958" y="124"/>
                  </a:cubicBezTo>
                  <a:cubicBezTo>
                    <a:pt x="1958" y="124"/>
                    <a:pt x="1958" y="124"/>
                    <a:pt x="1958" y="124"/>
                  </a:cubicBezTo>
                  <a:cubicBezTo>
                    <a:pt x="1954" y="126"/>
                    <a:pt x="1954" y="126"/>
                    <a:pt x="1954" y="126"/>
                  </a:cubicBezTo>
                  <a:cubicBezTo>
                    <a:pt x="1952" y="128"/>
                    <a:pt x="1952" y="128"/>
                    <a:pt x="1952" y="128"/>
                  </a:cubicBezTo>
                  <a:cubicBezTo>
                    <a:pt x="1933" y="141"/>
                    <a:pt x="1933" y="141"/>
                    <a:pt x="1933" y="141"/>
                  </a:cubicBezTo>
                  <a:cubicBezTo>
                    <a:pt x="1933" y="141"/>
                    <a:pt x="1933" y="141"/>
                    <a:pt x="1933" y="141"/>
                  </a:cubicBezTo>
                  <a:cubicBezTo>
                    <a:pt x="1933" y="146"/>
                    <a:pt x="1933" y="146"/>
                    <a:pt x="1933" y="146"/>
                  </a:cubicBezTo>
                  <a:cubicBezTo>
                    <a:pt x="1933" y="146"/>
                    <a:pt x="1933" y="146"/>
                    <a:pt x="1933" y="146"/>
                  </a:cubicBezTo>
                  <a:cubicBezTo>
                    <a:pt x="1933" y="147"/>
                    <a:pt x="1933" y="147"/>
                    <a:pt x="1933" y="147"/>
                  </a:cubicBezTo>
                  <a:cubicBezTo>
                    <a:pt x="1933" y="147"/>
                    <a:pt x="1933" y="147"/>
                    <a:pt x="1933" y="147"/>
                  </a:cubicBezTo>
                  <a:cubicBezTo>
                    <a:pt x="1934" y="147"/>
                    <a:pt x="1934" y="147"/>
                    <a:pt x="1934" y="147"/>
                  </a:cubicBezTo>
                  <a:cubicBezTo>
                    <a:pt x="1934" y="147"/>
                    <a:pt x="1934" y="147"/>
                    <a:pt x="1934" y="147"/>
                  </a:cubicBezTo>
                  <a:cubicBezTo>
                    <a:pt x="1934" y="148"/>
                    <a:pt x="1934" y="148"/>
                    <a:pt x="1934" y="148"/>
                  </a:cubicBezTo>
                  <a:cubicBezTo>
                    <a:pt x="1934" y="148"/>
                    <a:pt x="1934" y="148"/>
                    <a:pt x="1934" y="148"/>
                  </a:cubicBezTo>
                  <a:cubicBezTo>
                    <a:pt x="1935" y="148"/>
                    <a:pt x="1935" y="148"/>
                    <a:pt x="1935" y="148"/>
                  </a:cubicBezTo>
                  <a:cubicBezTo>
                    <a:pt x="1935" y="148"/>
                    <a:pt x="1935" y="148"/>
                    <a:pt x="1935" y="148"/>
                  </a:cubicBezTo>
                  <a:cubicBezTo>
                    <a:pt x="1935" y="149"/>
                    <a:pt x="1935" y="149"/>
                    <a:pt x="1935" y="149"/>
                  </a:cubicBezTo>
                  <a:cubicBezTo>
                    <a:pt x="1935" y="149"/>
                    <a:pt x="1935" y="149"/>
                    <a:pt x="1935" y="149"/>
                  </a:cubicBezTo>
                  <a:cubicBezTo>
                    <a:pt x="1935" y="150"/>
                    <a:pt x="1935" y="150"/>
                    <a:pt x="1935" y="150"/>
                  </a:cubicBezTo>
                  <a:cubicBezTo>
                    <a:pt x="1935" y="150"/>
                    <a:pt x="1935" y="150"/>
                    <a:pt x="1935" y="150"/>
                  </a:cubicBezTo>
                  <a:cubicBezTo>
                    <a:pt x="1936" y="150"/>
                    <a:pt x="1936" y="150"/>
                    <a:pt x="1936" y="150"/>
                  </a:cubicBezTo>
                  <a:cubicBezTo>
                    <a:pt x="1936" y="150"/>
                    <a:pt x="1936" y="150"/>
                    <a:pt x="1936" y="150"/>
                  </a:cubicBezTo>
                  <a:cubicBezTo>
                    <a:pt x="1938" y="150"/>
                    <a:pt x="1938" y="150"/>
                    <a:pt x="1938" y="150"/>
                  </a:cubicBezTo>
                  <a:cubicBezTo>
                    <a:pt x="1938" y="150"/>
                    <a:pt x="1938" y="150"/>
                    <a:pt x="1938" y="150"/>
                  </a:cubicBezTo>
                  <a:cubicBezTo>
                    <a:pt x="1940" y="155"/>
                    <a:pt x="1940" y="155"/>
                    <a:pt x="1940" y="155"/>
                  </a:cubicBezTo>
                  <a:cubicBezTo>
                    <a:pt x="1940" y="155"/>
                    <a:pt x="1940" y="155"/>
                    <a:pt x="1940" y="155"/>
                  </a:cubicBezTo>
                  <a:cubicBezTo>
                    <a:pt x="1943" y="159"/>
                    <a:pt x="1943" y="159"/>
                    <a:pt x="1943" y="159"/>
                  </a:cubicBezTo>
                  <a:cubicBezTo>
                    <a:pt x="1943" y="159"/>
                    <a:pt x="1943" y="159"/>
                    <a:pt x="1943" y="159"/>
                  </a:cubicBezTo>
                  <a:cubicBezTo>
                    <a:pt x="1944" y="164"/>
                    <a:pt x="1944" y="164"/>
                    <a:pt x="1944" y="164"/>
                  </a:cubicBezTo>
                  <a:cubicBezTo>
                    <a:pt x="1944" y="164"/>
                    <a:pt x="1944" y="164"/>
                    <a:pt x="1944" y="164"/>
                  </a:cubicBezTo>
                  <a:cubicBezTo>
                    <a:pt x="1944" y="168"/>
                    <a:pt x="1944" y="168"/>
                    <a:pt x="1944" y="168"/>
                  </a:cubicBezTo>
                  <a:cubicBezTo>
                    <a:pt x="1944" y="168"/>
                    <a:pt x="1944" y="168"/>
                    <a:pt x="1944" y="168"/>
                  </a:cubicBezTo>
                  <a:cubicBezTo>
                    <a:pt x="1943" y="173"/>
                    <a:pt x="1943" y="173"/>
                    <a:pt x="1943" y="173"/>
                  </a:cubicBezTo>
                  <a:cubicBezTo>
                    <a:pt x="1943" y="173"/>
                    <a:pt x="1943" y="173"/>
                    <a:pt x="1943" y="173"/>
                  </a:cubicBezTo>
                  <a:cubicBezTo>
                    <a:pt x="1942" y="178"/>
                    <a:pt x="1942" y="178"/>
                    <a:pt x="1942" y="178"/>
                  </a:cubicBezTo>
                  <a:cubicBezTo>
                    <a:pt x="1942" y="178"/>
                    <a:pt x="1942" y="178"/>
                    <a:pt x="1942" y="178"/>
                  </a:cubicBezTo>
                  <a:cubicBezTo>
                    <a:pt x="1939" y="183"/>
                    <a:pt x="1939" y="183"/>
                    <a:pt x="1939" y="183"/>
                  </a:cubicBezTo>
                  <a:cubicBezTo>
                    <a:pt x="1939" y="183"/>
                    <a:pt x="1939" y="183"/>
                    <a:pt x="1939" y="183"/>
                  </a:cubicBezTo>
                  <a:cubicBezTo>
                    <a:pt x="1938" y="187"/>
                    <a:pt x="1938" y="187"/>
                    <a:pt x="1938" y="187"/>
                  </a:cubicBezTo>
                  <a:cubicBezTo>
                    <a:pt x="1938" y="187"/>
                    <a:pt x="1938" y="187"/>
                    <a:pt x="1938" y="187"/>
                  </a:cubicBezTo>
                  <a:cubicBezTo>
                    <a:pt x="1907" y="222"/>
                    <a:pt x="1907" y="222"/>
                    <a:pt x="1907" y="222"/>
                  </a:cubicBezTo>
                  <a:cubicBezTo>
                    <a:pt x="1907" y="222"/>
                    <a:pt x="1907" y="222"/>
                    <a:pt x="1907" y="222"/>
                  </a:cubicBezTo>
                  <a:cubicBezTo>
                    <a:pt x="1904" y="225"/>
                    <a:pt x="1904" y="225"/>
                    <a:pt x="1904" y="225"/>
                  </a:cubicBezTo>
                  <a:cubicBezTo>
                    <a:pt x="1904" y="225"/>
                    <a:pt x="1904" y="225"/>
                    <a:pt x="1904" y="225"/>
                  </a:cubicBezTo>
                  <a:cubicBezTo>
                    <a:pt x="1900" y="221"/>
                    <a:pt x="1900" y="221"/>
                    <a:pt x="1900" y="221"/>
                  </a:cubicBezTo>
                  <a:cubicBezTo>
                    <a:pt x="1900" y="221"/>
                    <a:pt x="1900" y="221"/>
                    <a:pt x="1900" y="221"/>
                  </a:cubicBezTo>
                  <a:cubicBezTo>
                    <a:pt x="1913" y="197"/>
                    <a:pt x="1913" y="197"/>
                    <a:pt x="1913" y="197"/>
                  </a:cubicBezTo>
                  <a:cubicBezTo>
                    <a:pt x="1913" y="197"/>
                    <a:pt x="1913" y="197"/>
                    <a:pt x="1913" y="197"/>
                  </a:cubicBezTo>
                  <a:cubicBezTo>
                    <a:pt x="1910" y="197"/>
                    <a:pt x="1910" y="197"/>
                    <a:pt x="1910" y="197"/>
                  </a:cubicBezTo>
                  <a:cubicBezTo>
                    <a:pt x="1910" y="197"/>
                    <a:pt x="1910" y="197"/>
                    <a:pt x="1910" y="197"/>
                  </a:cubicBezTo>
                  <a:cubicBezTo>
                    <a:pt x="1908" y="196"/>
                    <a:pt x="1908" y="196"/>
                    <a:pt x="1908" y="196"/>
                  </a:cubicBezTo>
                  <a:cubicBezTo>
                    <a:pt x="1908" y="196"/>
                    <a:pt x="1908" y="196"/>
                    <a:pt x="1908" y="196"/>
                  </a:cubicBezTo>
                  <a:cubicBezTo>
                    <a:pt x="1906" y="196"/>
                    <a:pt x="1906" y="196"/>
                    <a:pt x="1906" y="196"/>
                  </a:cubicBezTo>
                  <a:cubicBezTo>
                    <a:pt x="1906" y="196"/>
                    <a:pt x="1906" y="196"/>
                    <a:pt x="1906" y="196"/>
                  </a:cubicBezTo>
                  <a:cubicBezTo>
                    <a:pt x="1904" y="195"/>
                    <a:pt x="1904" y="195"/>
                    <a:pt x="1904" y="195"/>
                  </a:cubicBezTo>
                  <a:cubicBezTo>
                    <a:pt x="1904" y="195"/>
                    <a:pt x="1904" y="195"/>
                    <a:pt x="1904" y="195"/>
                  </a:cubicBezTo>
                  <a:cubicBezTo>
                    <a:pt x="1900" y="196"/>
                    <a:pt x="1900" y="196"/>
                    <a:pt x="1900" y="196"/>
                  </a:cubicBezTo>
                  <a:cubicBezTo>
                    <a:pt x="1900" y="196"/>
                    <a:pt x="1900" y="196"/>
                    <a:pt x="1900" y="196"/>
                  </a:cubicBezTo>
                  <a:cubicBezTo>
                    <a:pt x="1898" y="196"/>
                    <a:pt x="1898" y="196"/>
                    <a:pt x="1898" y="196"/>
                  </a:cubicBezTo>
                  <a:cubicBezTo>
                    <a:pt x="1898" y="196"/>
                    <a:pt x="1898" y="196"/>
                    <a:pt x="1898" y="196"/>
                  </a:cubicBezTo>
                  <a:cubicBezTo>
                    <a:pt x="1896" y="196"/>
                    <a:pt x="1896" y="196"/>
                    <a:pt x="1896" y="196"/>
                  </a:cubicBezTo>
                  <a:cubicBezTo>
                    <a:pt x="1896" y="196"/>
                    <a:pt x="1896" y="196"/>
                    <a:pt x="1896" y="196"/>
                  </a:cubicBezTo>
                  <a:cubicBezTo>
                    <a:pt x="1894" y="196"/>
                    <a:pt x="1894" y="196"/>
                    <a:pt x="1894" y="196"/>
                  </a:cubicBezTo>
                  <a:cubicBezTo>
                    <a:pt x="1894" y="196"/>
                    <a:pt x="1894" y="196"/>
                    <a:pt x="1894" y="196"/>
                  </a:cubicBezTo>
                  <a:cubicBezTo>
                    <a:pt x="1869" y="229"/>
                    <a:pt x="1869" y="229"/>
                    <a:pt x="1869" y="229"/>
                  </a:cubicBezTo>
                  <a:cubicBezTo>
                    <a:pt x="1869" y="229"/>
                    <a:pt x="1869" y="229"/>
                    <a:pt x="1869" y="229"/>
                  </a:cubicBezTo>
                  <a:cubicBezTo>
                    <a:pt x="1864" y="229"/>
                    <a:pt x="1864" y="229"/>
                    <a:pt x="1864" y="229"/>
                  </a:cubicBezTo>
                  <a:cubicBezTo>
                    <a:pt x="1864" y="229"/>
                    <a:pt x="1864" y="229"/>
                    <a:pt x="1864" y="229"/>
                  </a:cubicBezTo>
                  <a:cubicBezTo>
                    <a:pt x="1862" y="228"/>
                    <a:pt x="1862" y="228"/>
                    <a:pt x="1862" y="228"/>
                  </a:cubicBezTo>
                  <a:cubicBezTo>
                    <a:pt x="1862" y="228"/>
                    <a:pt x="1862" y="228"/>
                    <a:pt x="1862" y="228"/>
                  </a:cubicBezTo>
                  <a:cubicBezTo>
                    <a:pt x="1863" y="225"/>
                    <a:pt x="1863" y="225"/>
                    <a:pt x="1863" y="225"/>
                  </a:cubicBezTo>
                  <a:cubicBezTo>
                    <a:pt x="1863" y="225"/>
                    <a:pt x="1863" y="225"/>
                    <a:pt x="1863" y="225"/>
                  </a:cubicBezTo>
                  <a:cubicBezTo>
                    <a:pt x="1863" y="223"/>
                    <a:pt x="1863" y="223"/>
                    <a:pt x="1863" y="223"/>
                  </a:cubicBezTo>
                  <a:cubicBezTo>
                    <a:pt x="1863" y="223"/>
                    <a:pt x="1863" y="223"/>
                    <a:pt x="1863" y="223"/>
                  </a:cubicBezTo>
                  <a:cubicBezTo>
                    <a:pt x="1865" y="220"/>
                    <a:pt x="1865" y="220"/>
                    <a:pt x="1865" y="220"/>
                  </a:cubicBezTo>
                  <a:cubicBezTo>
                    <a:pt x="1865" y="220"/>
                    <a:pt x="1865" y="220"/>
                    <a:pt x="1865" y="220"/>
                  </a:cubicBezTo>
                  <a:cubicBezTo>
                    <a:pt x="1866" y="218"/>
                    <a:pt x="1866" y="218"/>
                    <a:pt x="1866" y="218"/>
                  </a:cubicBezTo>
                  <a:cubicBezTo>
                    <a:pt x="1866" y="218"/>
                    <a:pt x="1866" y="218"/>
                    <a:pt x="1866" y="218"/>
                  </a:cubicBezTo>
                  <a:cubicBezTo>
                    <a:pt x="1868" y="215"/>
                    <a:pt x="1868" y="215"/>
                    <a:pt x="1868" y="215"/>
                  </a:cubicBezTo>
                  <a:cubicBezTo>
                    <a:pt x="1868" y="215"/>
                    <a:pt x="1868" y="215"/>
                    <a:pt x="1868" y="215"/>
                  </a:cubicBezTo>
                  <a:cubicBezTo>
                    <a:pt x="1869" y="213"/>
                    <a:pt x="1869" y="213"/>
                    <a:pt x="1869" y="213"/>
                  </a:cubicBezTo>
                  <a:cubicBezTo>
                    <a:pt x="1869" y="213"/>
                    <a:pt x="1869" y="213"/>
                    <a:pt x="1869" y="213"/>
                  </a:cubicBezTo>
                  <a:cubicBezTo>
                    <a:pt x="1870" y="210"/>
                    <a:pt x="1870" y="210"/>
                    <a:pt x="1870" y="210"/>
                  </a:cubicBezTo>
                  <a:cubicBezTo>
                    <a:pt x="1870" y="210"/>
                    <a:pt x="1870" y="210"/>
                    <a:pt x="1870" y="210"/>
                  </a:cubicBezTo>
                  <a:cubicBezTo>
                    <a:pt x="1870" y="209"/>
                    <a:pt x="1870" y="209"/>
                    <a:pt x="1870" y="209"/>
                  </a:cubicBezTo>
                  <a:cubicBezTo>
                    <a:pt x="1870" y="209"/>
                    <a:pt x="1870" y="209"/>
                    <a:pt x="1870" y="209"/>
                  </a:cubicBezTo>
                  <a:cubicBezTo>
                    <a:pt x="1871" y="208"/>
                    <a:pt x="1871" y="208"/>
                    <a:pt x="1871" y="208"/>
                  </a:cubicBezTo>
                  <a:cubicBezTo>
                    <a:pt x="1871" y="208"/>
                    <a:pt x="1871" y="208"/>
                    <a:pt x="1871" y="208"/>
                  </a:cubicBezTo>
                  <a:cubicBezTo>
                    <a:pt x="1872" y="207"/>
                    <a:pt x="1872" y="207"/>
                    <a:pt x="1872" y="207"/>
                  </a:cubicBezTo>
                  <a:cubicBezTo>
                    <a:pt x="1872" y="207"/>
                    <a:pt x="1872" y="207"/>
                    <a:pt x="1872" y="207"/>
                  </a:cubicBezTo>
                  <a:cubicBezTo>
                    <a:pt x="1874" y="205"/>
                    <a:pt x="1874" y="205"/>
                    <a:pt x="1874" y="205"/>
                  </a:cubicBezTo>
                  <a:cubicBezTo>
                    <a:pt x="1874" y="205"/>
                    <a:pt x="1874" y="205"/>
                    <a:pt x="1874" y="205"/>
                  </a:cubicBezTo>
                  <a:cubicBezTo>
                    <a:pt x="1875" y="204"/>
                    <a:pt x="1875" y="204"/>
                    <a:pt x="1875" y="204"/>
                  </a:cubicBezTo>
                  <a:cubicBezTo>
                    <a:pt x="1875" y="204"/>
                    <a:pt x="1875" y="204"/>
                    <a:pt x="1875" y="204"/>
                  </a:cubicBezTo>
                  <a:cubicBezTo>
                    <a:pt x="1876" y="202"/>
                    <a:pt x="1876" y="202"/>
                    <a:pt x="1876" y="202"/>
                  </a:cubicBezTo>
                  <a:cubicBezTo>
                    <a:pt x="1876" y="202"/>
                    <a:pt x="1876" y="202"/>
                    <a:pt x="1876" y="202"/>
                  </a:cubicBezTo>
                  <a:cubicBezTo>
                    <a:pt x="1877" y="200"/>
                    <a:pt x="1877" y="200"/>
                    <a:pt x="1877" y="200"/>
                  </a:cubicBezTo>
                  <a:cubicBezTo>
                    <a:pt x="1877" y="200"/>
                    <a:pt x="1877" y="200"/>
                    <a:pt x="1877" y="200"/>
                  </a:cubicBezTo>
                  <a:cubicBezTo>
                    <a:pt x="1879" y="198"/>
                    <a:pt x="1879" y="198"/>
                    <a:pt x="1879" y="198"/>
                  </a:cubicBezTo>
                  <a:cubicBezTo>
                    <a:pt x="1879" y="198"/>
                    <a:pt x="1879" y="198"/>
                    <a:pt x="1879" y="198"/>
                  </a:cubicBezTo>
                  <a:cubicBezTo>
                    <a:pt x="1879" y="194"/>
                    <a:pt x="1879" y="194"/>
                    <a:pt x="1879" y="194"/>
                  </a:cubicBezTo>
                  <a:cubicBezTo>
                    <a:pt x="1879" y="194"/>
                    <a:pt x="1879" y="194"/>
                    <a:pt x="1879" y="194"/>
                  </a:cubicBezTo>
                  <a:cubicBezTo>
                    <a:pt x="1878" y="194"/>
                    <a:pt x="1878" y="194"/>
                    <a:pt x="1878" y="194"/>
                  </a:cubicBezTo>
                  <a:cubicBezTo>
                    <a:pt x="1878" y="194"/>
                    <a:pt x="1878" y="194"/>
                    <a:pt x="1878" y="194"/>
                  </a:cubicBezTo>
                  <a:cubicBezTo>
                    <a:pt x="1877" y="193"/>
                    <a:pt x="1877" y="193"/>
                    <a:pt x="1877" y="193"/>
                  </a:cubicBezTo>
                  <a:cubicBezTo>
                    <a:pt x="1877" y="193"/>
                    <a:pt x="1877" y="193"/>
                    <a:pt x="1877" y="193"/>
                  </a:cubicBezTo>
                  <a:cubicBezTo>
                    <a:pt x="1876" y="192"/>
                    <a:pt x="1876" y="192"/>
                    <a:pt x="1876" y="192"/>
                  </a:cubicBezTo>
                  <a:cubicBezTo>
                    <a:pt x="1876" y="192"/>
                    <a:pt x="1876" y="192"/>
                    <a:pt x="1876" y="192"/>
                  </a:cubicBezTo>
                  <a:cubicBezTo>
                    <a:pt x="1876" y="191"/>
                    <a:pt x="1876" y="191"/>
                    <a:pt x="1876" y="191"/>
                  </a:cubicBezTo>
                  <a:cubicBezTo>
                    <a:pt x="1876" y="191"/>
                    <a:pt x="1876" y="191"/>
                    <a:pt x="1876" y="191"/>
                  </a:cubicBezTo>
                  <a:cubicBezTo>
                    <a:pt x="1875" y="191"/>
                    <a:pt x="1875" y="191"/>
                    <a:pt x="1875" y="191"/>
                  </a:cubicBezTo>
                  <a:cubicBezTo>
                    <a:pt x="1875" y="191"/>
                    <a:pt x="1875" y="191"/>
                    <a:pt x="1875" y="191"/>
                  </a:cubicBezTo>
                  <a:cubicBezTo>
                    <a:pt x="1874" y="190"/>
                    <a:pt x="1874" y="190"/>
                    <a:pt x="1874" y="190"/>
                  </a:cubicBezTo>
                  <a:cubicBezTo>
                    <a:pt x="1874" y="190"/>
                    <a:pt x="1874" y="190"/>
                    <a:pt x="1874" y="190"/>
                  </a:cubicBezTo>
                  <a:cubicBezTo>
                    <a:pt x="1873" y="189"/>
                    <a:pt x="1873" y="189"/>
                    <a:pt x="1873" y="189"/>
                  </a:cubicBezTo>
                  <a:cubicBezTo>
                    <a:pt x="1873" y="189"/>
                    <a:pt x="1873" y="189"/>
                    <a:pt x="1873" y="189"/>
                  </a:cubicBezTo>
                  <a:cubicBezTo>
                    <a:pt x="1873" y="188"/>
                    <a:pt x="1873" y="188"/>
                    <a:pt x="1873" y="188"/>
                  </a:cubicBezTo>
                  <a:cubicBezTo>
                    <a:pt x="1873" y="188"/>
                    <a:pt x="1873" y="188"/>
                    <a:pt x="1873" y="188"/>
                  </a:cubicBezTo>
                  <a:cubicBezTo>
                    <a:pt x="1865" y="191"/>
                    <a:pt x="1865" y="191"/>
                    <a:pt x="1865" y="191"/>
                  </a:cubicBezTo>
                  <a:cubicBezTo>
                    <a:pt x="1865" y="191"/>
                    <a:pt x="1865" y="191"/>
                    <a:pt x="1865" y="191"/>
                  </a:cubicBezTo>
                  <a:cubicBezTo>
                    <a:pt x="1858" y="194"/>
                    <a:pt x="1858" y="194"/>
                    <a:pt x="1858" y="194"/>
                  </a:cubicBezTo>
                  <a:cubicBezTo>
                    <a:pt x="1858" y="194"/>
                    <a:pt x="1858" y="194"/>
                    <a:pt x="1858" y="194"/>
                  </a:cubicBezTo>
                  <a:cubicBezTo>
                    <a:pt x="1852" y="198"/>
                    <a:pt x="1852" y="198"/>
                    <a:pt x="1852" y="198"/>
                  </a:cubicBezTo>
                  <a:cubicBezTo>
                    <a:pt x="1852" y="198"/>
                    <a:pt x="1852" y="198"/>
                    <a:pt x="1852" y="198"/>
                  </a:cubicBezTo>
                  <a:cubicBezTo>
                    <a:pt x="1847" y="201"/>
                    <a:pt x="1847" y="201"/>
                    <a:pt x="1847" y="201"/>
                  </a:cubicBezTo>
                  <a:cubicBezTo>
                    <a:pt x="1847" y="201"/>
                    <a:pt x="1847" y="201"/>
                    <a:pt x="1847" y="201"/>
                  </a:cubicBezTo>
                  <a:cubicBezTo>
                    <a:pt x="1841" y="207"/>
                    <a:pt x="1841" y="207"/>
                    <a:pt x="1841" y="207"/>
                  </a:cubicBezTo>
                  <a:cubicBezTo>
                    <a:pt x="1841" y="207"/>
                    <a:pt x="1841" y="207"/>
                    <a:pt x="1841" y="207"/>
                  </a:cubicBezTo>
                  <a:cubicBezTo>
                    <a:pt x="1835" y="212"/>
                    <a:pt x="1835" y="212"/>
                    <a:pt x="1835" y="212"/>
                  </a:cubicBezTo>
                  <a:cubicBezTo>
                    <a:pt x="1835" y="212"/>
                    <a:pt x="1835" y="212"/>
                    <a:pt x="1835" y="212"/>
                  </a:cubicBezTo>
                  <a:cubicBezTo>
                    <a:pt x="1829" y="216"/>
                    <a:pt x="1829" y="216"/>
                    <a:pt x="1829" y="216"/>
                  </a:cubicBezTo>
                  <a:cubicBezTo>
                    <a:pt x="1829" y="216"/>
                    <a:pt x="1829" y="216"/>
                    <a:pt x="1829" y="216"/>
                  </a:cubicBezTo>
                  <a:cubicBezTo>
                    <a:pt x="1825" y="221"/>
                    <a:pt x="1825" y="221"/>
                    <a:pt x="1825" y="221"/>
                  </a:cubicBezTo>
                  <a:cubicBezTo>
                    <a:pt x="1825" y="221"/>
                    <a:pt x="1825" y="221"/>
                    <a:pt x="1825" y="221"/>
                  </a:cubicBezTo>
                  <a:cubicBezTo>
                    <a:pt x="1824" y="224"/>
                    <a:pt x="1824" y="224"/>
                    <a:pt x="1824" y="224"/>
                  </a:cubicBezTo>
                  <a:cubicBezTo>
                    <a:pt x="1824" y="224"/>
                    <a:pt x="1824" y="224"/>
                    <a:pt x="1824" y="224"/>
                  </a:cubicBezTo>
                  <a:cubicBezTo>
                    <a:pt x="1824" y="226"/>
                    <a:pt x="1824" y="226"/>
                    <a:pt x="1824" y="226"/>
                  </a:cubicBezTo>
                  <a:cubicBezTo>
                    <a:pt x="1824" y="226"/>
                    <a:pt x="1824" y="226"/>
                    <a:pt x="1824" y="226"/>
                  </a:cubicBezTo>
                  <a:cubicBezTo>
                    <a:pt x="1824" y="228"/>
                    <a:pt x="1824" y="228"/>
                    <a:pt x="1824" y="228"/>
                  </a:cubicBezTo>
                  <a:cubicBezTo>
                    <a:pt x="1824" y="228"/>
                    <a:pt x="1824" y="228"/>
                    <a:pt x="1824" y="228"/>
                  </a:cubicBezTo>
                  <a:cubicBezTo>
                    <a:pt x="1824" y="229"/>
                    <a:pt x="1824" y="229"/>
                    <a:pt x="1824" y="229"/>
                  </a:cubicBezTo>
                  <a:cubicBezTo>
                    <a:pt x="1824" y="229"/>
                    <a:pt x="1824" y="229"/>
                    <a:pt x="1824" y="229"/>
                  </a:cubicBezTo>
                  <a:cubicBezTo>
                    <a:pt x="1823" y="232"/>
                    <a:pt x="1823" y="232"/>
                    <a:pt x="1823" y="232"/>
                  </a:cubicBezTo>
                  <a:cubicBezTo>
                    <a:pt x="1823" y="232"/>
                    <a:pt x="1823" y="232"/>
                    <a:pt x="1823" y="232"/>
                  </a:cubicBezTo>
                  <a:cubicBezTo>
                    <a:pt x="1823" y="234"/>
                    <a:pt x="1823" y="234"/>
                    <a:pt x="1823" y="234"/>
                  </a:cubicBezTo>
                  <a:cubicBezTo>
                    <a:pt x="1823" y="234"/>
                    <a:pt x="1823" y="234"/>
                    <a:pt x="1823" y="234"/>
                  </a:cubicBezTo>
                  <a:cubicBezTo>
                    <a:pt x="1822" y="236"/>
                    <a:pt x="1822" y="236"/>
                    <a:pt x="1822" y="236"/>
                  </a:cubicBezTo>
                  <a:cubicBezTo>
                    <a:pt x="1822" y="236"/>
                    <a:pt x="1822" y="236"/>
                    <a:pt x="1822" y="236"/>
                  </a:cubicBezTo>
                  <a:cubicBezTo>
                    <a:pt x="1822" y="238"/>
                    <a:pt x="1822" y="238"/>
                    <a:pt x="1822" y="238"/>
                  </a:cubicBezTo>
                  <a:cubicBezTo>
                    <a:pt x="1822" y="238"/>
                    <a:pt x="1822" y="238"/>
                    <a:pt x="1822" y="238"/>
                  </a:cubicBezTo>
                  <a:cubicBezTo>
                    <a:pt x="1819" y="239"/>
                    <a:pt x="1819" y="239"/>
                    <a:pt x="1819" y="239"/>
                  </a:cubicBezTo>
                  <a:cubicBezTo>
                    <a:pt x="1819" y="239"/>
                    <a:pt x="1819" y="239"/>
                    <a:pt x="1819" y="239"/>
                  </a:cubicBezTo>
                  <a:cubicBezTo>
                    <a:pt x="1817" y="240"/>
                    <a:pt x="1817" y="240"/>
                    <a:pt x="1817" y="240"/>
                  </a:cubicBezTo>
                  <a:cubicBezTo>
                    <a:pt x="1817" y="240"/>
                    <a:pt x="1817" y="240"/>
                    <a:pt x="1817" y="240"/>
                  </a:cubicBezTo>
                  <a:cubicBezTo>
                    <a:pt x="1815" y="241"/>
                    <a:pt x="1815" y="241"/>
                    <a:pt x="1815" y="241"/>
                  </a:cubicBezTo>
                  <a:cubicBezTo>
                    <a:pt x="1815" y="241"/>
                    <a:pt x="1815" y="241"/>
                    <a:pt x="1815" y="241"/>
                  </a:cubicBezTo>
                  <a:cubicBezTo>
                    <a:pt x="1814" y="242"/>
                    <a:pt x="1814" y="242"/>
                    <a:pt x="1814" y="242"/>
                  </a:cubicBezTo>
                  <a:cubicBezTo>
                    <a:pt x="1814" y="242"/>
                    <a:pt x="1814" y="242"/>
                    <a:pt x="1814" y="242"/>
                  </a:cubicBezTo>
                  <a:cubicBezTo>
                    <a:pt x="1812" y="243"/>
                    <a:pt x="1812" y="243"/>
                    <a:pt x="1812" y="243"/>
                  </a:cubicBezTo>
                  <a:cubicBezTo>
                    <a:pt x="1812" y="243"/>
                    <a:pt x="1812" y="243"/>
                    <a:pt x="1812" y="243"/>
                  </a:cubicBezTo>
                  <a:cubicBezTo>
                    <a:pt x="1810" y="243"/>
                    <a:pt x="1810" y="243"/>
                    <a:pt x="1810" y="243"/>
                  </a:cubicBezTo>
                  <a:cubicBezTo>
                    <a:pt x="1810" y="243"/>
                    <a:pt x="1810" y="243"/>
                    <a:pt x="1810" y="243"/>
                  </a:cubicBezTo>
                  <a:cubicBezTo>
                    <a:pt x="1808" y="243"/>
                    <a:pt x="1808" y="243"/>
                    <a:pt x="1808" y="243"/>
                  </a:cubicBezTo>
                  <a:cubicBezTo>
                    <a:pt x="1808" y="243"/>
                    <a:pt x="1808" y="243"/>
                    <a:pt x="1808" y="243"/>
                  </a:cubicBezTo>
                  <a:cubicBezTo>
                    <a:pt x="1807" y="242"/>
                    <a:pt x="1807" y="242"/>
                    <a:pt x="1807" y="242"/>
                  </a:cubicBezTo>
                  <a:cubicBezTo>
                    <a:pt x="1807" y="242"/>
                    <a:pt x="1807" y="242"/>
                    <a:pt x="1807" y="242"/>
                  </a:cubicBezTo>
                  <a:cubicBezTo>
                    <a:pt x="1804" y="235"/>
                    <a:pt x="1804" y="235"/>
                    <a:pt x="1804" y="235"/>
                  </a:cubicBezTo>
                  <a:cubicBezTo>
                    <a:pt x="1804" y="235"/>
                    <a:pt x="1804" y="235"/>
                    <a:pt x="1804" y="235"/>
                  </a:cubicBezTo>
                  <a:cubicBezTo>
                    <a:pt x="1800" y="227"/>
                    <a:pt x="1800" y="227"/>
                    <a:pt x="1800" y="227"/>
                  </a:cubicBezTo>
                  <a:cubicBezTo>
                    <a:pt x="1800" y="227"/>
                    <a:pt x="1800" y="227"/>
                    <a:pt x="1800" y="227"/>
                  </a:cubicBezTo>
                  <a:cubicBezTo>
                    <a:pt x="1798" y="219"/>
                    <a:pt x="1798" y="219"/>
                    <a:pt x="1798" y="219"/>
                  </a:cubicBezTo>
                  <a:cubicBezTo>
                    <a:pt x="1798" y="219"/>
                    <a:pt x="1798" y="219"/>
                    <a:pt x="1798" y="219"/>
                  </a:cubicBezTo>
                  <a:cubicBezTo>
                    <a:pt x="1794" y="211"/>
                    <a:pt x="1794" y="211"/>
                    <a:pt x="1794" y="211"/>
                  </a:cubicBezTo>
                  <a:cubicBezTo>
                    <a:pt x="1794" y="211"/>
                    <a:pt x="1794" y="211"/>
                    <a:pt x="1794" y="211"/>
                  </a:cubicBezTo>
                  <a:cubicBezTo>
                    <a:pt x="1790" y="204"/>
                    <a:pt x="1790" y="204"/>
                    <a:pt x="1790" y="204"/>
                  </a:cubicBezTo>
                  <a:cubicBezTo>
                    <a:pt x="1790" y="204"/>
                    <a:pt x="1790" y="204"/>
                    <a:pt x="1790" y="204"/>
                  </a:cubicBezTo>
                  <a:cubicBezTo>
                    <a:pt x="1786" y="197"/>
                    <a:pt x="1786" y="197"/>
                    <a:pt x="1786" y="197"/>
                  </a:cubicBezTo>
                  <a:cubicBezTo>
                    <a:pt x="1786" y="197"/>
                    <a:pt x="1786" y="197"/>
                    <a:pt x="1786" y="197"/>
                  </a:cubicBezTo>
                  <a:cubicBezTo>
                    <a:pt x="1781" y="191"/>
                    <a:pt x="1781" y="191"/>
                    <a:pt x="1781" y="191"/>
                  </a:cubicBezTo>
                  <a:cubicBezTo>
                    <a:pt x="1781" y="191"/>
                    <a:pt x="1781" y="191"/>
                    <a:pt x="1781" y="191"/>
                  </a:cubicBezTo>
                  <a:cubicBezTo>
                    <a:pt x="1775" y="185"/>
                    <a:pt x="1775" y="185"/>
                    <a:pt x="1775" y="185"/>
                  </a:cubicBezTo>
                  <a:cubicBezTo>
                    <a:pt x="1775" y="185"/>
                    <a:pt x="1775" y="185"/>
                    <a:pt x="1775" y="185"/>
                  </a:cubicBezTo>
                  <a:cubicBezTo>
                    <a:pt x="1775" y="185"/>
                    <a:pt x="1775" y="185"/>
                    <a:pt x="1775" y="185"/>
                  </a:cubicBezTo>
                  <a:cubicBezTo>
                    <a:pt x="1775" y="185"/>
                    <a:pt x="1775" y="185"/>
                    <a:pt x="1775" y="185"/>
                  </a:cubicBezTo>
                  <a:cubicBezTo>
                    <a:pt x="1775" y="184"/>
                    <a:pt x="1775" y="184"/>
                    <a:pt x="1775" y="184"/>
                  </a:cubicBezTo>
                  <a:cubicBezTo>
                    <a:pt x="1775" y="184"/>
                    <a:pt x="1775" y="184"/>
                    <a:pt x="1775" y="184"/>
                  </a:cubicBez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ubicBezTo>
                    <a:pt x="1775" y="183"/>
                    <a:pt x="1775" y="183"/>
                    <a:pt x="1775" y="183"/>
                  </a:cubicBezTo>
                  <a:cubicBezTo>
                    <a:pt x="1776" y="182"/>
                    <a:pt x="1776" y="182"/>
                    <a:pt x="1776" y="182"/>
                  </a:cubicBezTo>
                  <a:cubicBezTo>
                    <a:pt x="1776" y="182"/>
                    <a:pt x="1776" y="182"/>
                    <a:pt x="1776" y="182"/>
                  </a:cubicBezTo>
                  <a:cubicBezTo>
                    <a:pt x="1777" y="181"/>
                    <a:pt x="1777" y="181"/>
                    <a:pt x="1777" y="181"/>
                  </a:cubicBezTo>
                  <a:cubicBezTo>
                    <a:pt x="1777" y="181"/>
                    <a:pt x="1777" y="181"/>
                    <a:pt x="1777" y="181"/>
                  </a:cubicBezTo>
                  <a:cubicBezTo>
                    <a:pt x="1779" y="179"/>
                    <a:pt x="1779" y="179"/>
                    <a:pt x="1779" y="179"/>
                  </a:cubicBezTo>
                  <a:cubicBezTo>
                    <a:pt x="1779" y="179"/>
                    <a:pt x="1779" y="179"/>
                    <a:pt x="1779" y="179"/>
                  </a:cubicBezTo>
                  <a:cubicBezTo>
                    <a:pt x="1780" y="179"/>
                    <a:pt x="1780" y="179"/>
                    <a:pt x="1780" y="179"/>
                  </a:cubicBezTo>
                  <a:cubicBezTo>
                    <a:pt x="1780" y="179"/>
                    <a:pt x="1780" y="179"/>
                    <a:pt x="1780" y="179"/>
                  </a:cubicBezTo>
                  <a:cubicBezTo>
                    <a:pt x="1782" y="179"/>
                    <a:pt x="1782" y="179"/>
                    <a:pt x="1782" y="179"/>
                  </a:cubicBezTo>
                  <a:cubicBezTo>
                    <a:pt x="1782" y="179"/>
                    <a:pt x="1782" y="179"/>
                    <a:pt x="1782" y="179"/>
                  </a:cubicBezTo>
                  <a:cubicBezTo>
                    <a:pt x="1784" y="179"/>
                    <a:pt x="1784" y="179"/>
                    <a:pt x="1784" y="179"/>
                  </a:cubicBezTo>
                  <a:cubicBezTo>
                    <a:pt x="1784" y="179"/>
                    <a:pt x="1784" y="179"/>
                    <a:pt x="1784" y="179"/>
                  </a:cubicBezTo>
                  <a:cubicBezTo>
                    <a:pt x="1786" y="178"/>
                    <a:pt x="1786" y="178"/>
                    <a:pt x="1786" y="178"/>
                  </a:cubicBezTo>
                  <a:cubicBezTo>
                    <a:pt x="1786" y="178"/>
                    <a:pt x="1786" y="178"/>
                    <a:pt x="1786" y="178"/>
                  </a:cubicBezTo>
                  <a:cubicBezTo>
                    <a:pt x="1788" y="179"/>
                    <a:pt x="1788" y="179"/>
                    <a:pt x="1788" y="179"/>
                  </a:cubicBezTo>
                  <a:cubicBezTo>
                    <a:pt x="1788" y="179"/>
                    <a:pt x="1788" y="179"/>
                    <a:pt x="1788" y="179"/>
                  </a:cubicBezTo>
                  <a:cubicBezTo>
                    <a:pt x="1790" y="179"/>
                    <a:pt x="1790" y="179"/>
                    <a:pt x="1790" y="179"/>
                  </a:cubicBezTo>
                  <a:cubicBezTo>
                    <a:pt x="1790" y="179"/>
                    <a:pt x="1790" y="179"/>
                    <a:pt x="1790" y="179"/>
                  </a:cubicBezTo>
                  <a:cubicBezTo>
                    <a:pt x="1792" y="179"/>
                    <a:pt x="1792" y="179"/>
                    <a:pt x="1792" y="179"/>
                  </a:cubicBezTo>
                  <a:cubicBezTo>
                    <a:pt x="1792" y="179"/>
                    <a:pt x="1792" y="179"/>
                    <a:pt x="1792" y="179"/>
                  </a:cubicBezTo>
                  <a:cubicBezTo>
                    <a:pt x="1795" y="179"/>
                    <a:pt x="1795" y="179"/>
                    <a:pt x="1795" y="179"/>
                  </a:cubicBezTo>
                  <a:cubicBezTo>
                    <a:pt x="1795" y="179"/>
                    <a:pt x="1795" y="179"/>
                    <a:pt x="1795" y="179"/>
                  </a:cubicBezTo>
                  <a:cubicBezTo>
                    <a:pt x="1821" y="209"/>
                    <a:pt x="1821" y="209"/>
                    <a:pt x="1821" y="209"/>
                  </a:cubicBezTo>
                  <a:cubicBezTo>
                    <a:pt x="1821" y="209"/>
                    <a:pt x="1821" y="209"/>
                    <a:pt x="1821" y="209"/>
                  </a:cubicBezTo>
                  <a:cubicBezTo>
                    <a:pt x="1822" y="209"/>
                    <a:pt x="1822" y="209"/>
                    <a:pt x="1822" y="209"/>
                  </a:cubicBezTo>
                  <a:cubicBezTo>
                    <a:pt x="1822" y="209"/>
                    <a:pt x="1822" y="209"/>
                    <a:pt x="1822" y="209"/>
                  </a:cubicBezTo>
                  <a:cubicBezTo>
                    <a:pt x="1824" y="209"/>
                    <a:pt x="1824" y="209"/>
                    <a:pt x="1824" y="209"/>
                  </a:cubicBezTo>
                  <a:cubicBezTo>
                    <a:pt x="1824" y="209"/>
                    <a:pt x="1824" y="209"/>
                    <a:pt x="1824" y="209"/>
                  </a:cubicBezTo>
                  <a:cubicBezTo>
                    <a:pt x="1825" y="209"/>
                    <a:pt x="1825" y="209"/>
                    <a:pt x="1825" y="209"/>
                  </a:cubicBezTo>
                  <a:cubicBezTo>
                    <a:pt x="1825" y="209"/>
                    <a:pt x="1825" y="209"/>
                    <a:pt x="1825" y="209"/>
                  </a:cubicBezTo>
                  <a:cubicBezTo>
                    <a:pt x="1827" y="208"/>
                    <a:pt x="1827" y="208"/>
                    <a:pt x="1827" y="208"/>
                  </a:cubicBezTo>
                  <a:cubicBezTo>
                    <a:pt x="1827" y="208"/>
                    <a:pt x="1827" y="208"/>
                    <a:pt x="1827" y="208"/>
                  </a:cubicBezTo>
                  <a:cubicBezTo>
                    <a:pt x="1828" y="208"/>
                    <a:pt x="1828" y="208"/>
                    <a:pt x="1828" y="208"/>
                  </a:cubicBezTo>
                  <a:cubicBezTo>
                    <a:pt x="1828" y="208"/>
                    <a:pt x="1828" y="208"/>
                    <a:pt x="1828" y="208"/>
                  </a:cubicBezTo>
                  <a:cubicBezTo>
                    <a:pt x="1829" y="206"/>
                    <a:pt x="1829" y="206"/>
                    <a:pt x="1829" y="206"/>
                  </a:cubicBezTo>
                  <a:cubicBezTo>
                    <a:pt x="1829" y="206"/>
                    <a:pt x="1829" y="206"/>
                    <a:pt x="1829" y="206"/>
                  </a:cubicBezTo>
                  <a:cubicBezTo>
                    <a:pt x="1830" y="205"/>
                    <a:pt x="1830" y="205"/>
                    <a:pt x="1830" y="205"/>
                  </a:cubicBezTo>
                  <a:cubicBezTo>
                    <a:pt x="1830" y="205"/>
                    <a:pt x="1830" y="205"/>
                    <a:pt x="1830" y="205"/>
                  </a:cubicBezTo>
                  <a:cubicBezTo>
                    <a:pt x="1832" y="202"/>
                    <a:pt x="1832" y="202"/>
                    <a:pt x="1832" y="202"/>
                  </a:cubicBezTo>
                  <a:cubicBezTo>
                    <a:pt x="1832" y="202"/>
                    <a:pt x="1832" y="202"/>
                    <a:pt x="1832" y="202"/>
                  </a:cubicBezTo>
                  <a:cubicBezTo>
                    <a:pt x="1821" y="171"/>
                    <a:pt x="1821" y="171"/>
                    <a:pt x="1821" y="171"/>
                  </a:cubicBezTo>
                  <a:cubicBezTo>
                    <a:pt x="1821" y="171"/>
                    <a:pt x="1821" y="171"/>
                    <a:pt x="1821" y="171"/>
                  </a:cubicBezTo>
                  <a:cubicBezTo>
                    <a:pt x="1798" y="130"/>
                    <a:pt x="1798" y="130"/>
                    <a:pt x="1798" y="130"/>
                  </a:cubicBezTo>
                  <a:cubicBezTo>
                    <a:pt x="1798" y="130"/>
                    <a:pt x="1798" y="130"/>
                    <a:pt x="1798" y="130"/>
                  </a:cubicBezTo>
                  <a:cubicBezTo>
                    <a:pt x="1796" y="130"/>
                    <a:pt x="1796" y="130"/>
                    <a:pt x="1796" y="130"/>
                  </a:cubicBezTo>
                  <a:cubicBezTo>
                    <a:pt x="1796" y="130"/>
                    <a:pt x="1796" y="130"/>
                    <a:pt x="1796" y="130"/>
                  </a:cubicBezTo>
                  <a:cubicBezTo>
                    <a:pt x="1796" y="128"/>
                    <a:pt x="1796" y="128"/>
                    <a:pt x="1796" y="128"/>
                  </a:cubicBezTo>
                  <a:cubicBezTo>
                    <a:pt x="1796" y="128"/>
                    <a:pt x="1796" y="128"/>
                    <a:pt x="1796" y="128"/>
                  </a:cubicBezTo>
                  <a:cubicBezTo>
                    <a:pt x="1796" y="128"/>
                    <a:pt x="1796" y="128"/>
                    <a:pt x="1796" y="128"/>
                  </a:cubicBezTo>
                  <a:cubicBezTo>
                    <a:pt x="1796" y="128"/>
                    <a:pt x="1796" y="128"/>
                    <a:pt x="1796" y="128"/>
                  </a:cubicBezTo>
                  <a:cubicBezTo>
                    <a:pt x="1796" y="127"/>
                    <a:pt x="1796" y="127"/>
                    <a:pt x="1796" y="127"/>
                  </a:cubicBezTo>
                  <a:cubicBezTo>
                    <a:pt x="1796" y="127"/>
                    <a:pt x="1796" y="127"/>
                    <a:pt x="1796" y="127"/>
                  </a:cubicBezTo>
                  <a:cubicBezTo>
                    <a:pt x="1795" y="126"/>
                    <a:pt x="1795" y="126"/>
                    <a:pt x="1795" y="126"/>
                  </a:cubicBezTo>
                  <a:cubicBezTo>
                    <a:pt x="1795" y="126"/>
                    <a:pt x="1795" y="126"/>
                    <a:pt x="1795" y="126"/>
                  </a:cubicBezTo>
                  <a:cubicBezTo>
                    <a:pt x="1795" y="124"/>
                    <a:pt x="1795" y="124"/>
                    <a:pt x="1795" y="124"/>
                  </a:cubicBezTo>
                  <a:cubicBezTo>
                    <a:pt x="1795" y="124"/>
                    <a:pt x="1795" y="124"/>
                    <a:pt x="1795" y="124"/>
                  </a:cubicBezTo>
                  <a:cubicBezTo>
                    <a:pt x="1795" y="123"/>
                    <a:pt x="1795" y="123"/>
                    <a:pt x="1795" y="123"/>
                  </a:cubicBezTo>
                  <a:cubicBezTo>
                    <a:pt x="1795" y="123"/>
                    <a:pt x="1795" y="123"/>
                    <a:pt x="1795" y="123"/>
                  </a:cubicBezTo>
                  <a:cubicBezTo>
                    <a:pt x="1795" y="121"/>
                    <a:pt x="1795" y="121"/>
                    <a:pt x="1795" y="121"/>
                  </a:cubicBezTo>
                  <a:cubicBezTo>
                    <a:pt x="1795" y="121"/>
                    <a:pt x="1795" y="121"/>
                    <a:pt x="1795" y="121"/>
                  </a:cubicBezTo>
                  <a:cubicBezTo>
                    <a:pt x="1792" y="121"/>
                    <a:pt x="1792" y="121"/>
                    <a:pt x="1792" y="121"/>
                  </a:cubicBezTo>
                  <a:cubicBezTo>
                    <a:pt x="1792" y="121"/>
                    <a:pt x="1792" y="121"/>
                    <a:pt x="1792" y="121"/>
                  </a:cubicBezTo>
                  <a:cubicBezTo>
                    <a:pt x="1789" y="118"/>
                    <a:pt x="1789" y="118"/>
                    <a:pt x="1789" y="118"/>
                  </a:cubicBezTo>
                  <a:cubicBezTo>
                    <a:pt x="1789" y="118"/>
                    <a:pt x="1789" y="118"/>
                    <a:pt x="1789" y="118"/>
                  </a:cubicBezTo>
                  <a:cubicBezTo>
                    <a:pt x="1786" y="115"/>
                    <a:pt x="1786" y="115"/>
                    <a:pt x="1786" y="115"/>
                  </a:cubicBezTo>
                  <a:cubicBezTo>
                    <a:pt x="1786" y="115"/>
                    <a:pt x="1786" y="115"/>
                    <a:pt x="1786" y="115"/>
                  </a:cubicBezTo>
                  <a:cubicBezTo>
                    <a:pt x="1786" y="113"/>
                    <a:pt x="1786" y="113"/>
                    <a:pt x="1786" y="113"/>
                  </a:cubicBezTo>
                  <a:cubicBezTo>
                    <a:pt x="1786" y="113"/>
                    <a:pt x="1786" y="113"/>
                    <a:pt x="1786" y="113"/>
                  </a:cubicBezTo>
                  <a:cubicBezTo>
                    <a:pt x="1784" y="110"/>
                    <a:pt x="1784" y="110"/>
                    <a:pt x="1784" y="110"/>
                  </a:cubicBezTo>
                  <a:cubicBezTo>
                    <a:pt x="1784" y="110"/>
                    <a:pt x="1784" y="110"/>
                    <a:pt x="1784" y="110"/>
                  </a:cubicBezTo>
                  <a:cubicBezTo>
                    <a:pt x="1784" y="107"/>
                    <a:pt x="1784" y="107"/>
                    <a:pt x="1784" y="107"/>
                  </a:cubicBezTo>
                  <a:cubicBezTo>
                    <a:pt x="1784" y="107"/>
                    <a:pt x="1784" y="107"/>
                    <a:pt x="1784" y="107"/>
                  </a:cubicBezTo>
                  <a:cubicBezTo>
                    <a:pt x="1784" y="103"/>
                    <a:pt x="1784" y="103"/>
                    <a:pt x="1784" y="103"/>
                  </a:cubicBezTo>
                  <a:cubicBezTo>
                    <a:pt x="1784" y="103"/>
                    <a:pt x="1784" y="103"/>
                    <a:pt x="1784" y="103"/>
                  </a:cubicBezTo>
                  <a:cubicBezTo>
                    <a:pt x="1786" y="99"/>
                    <a:pt x="1786" y="99"/>
                    <a:pt x="1786" y="99"/>
                  </a:cubicBezTo>
                  <a:cubicBezTo>
                    <a:pt x="1786" y="99"/>
                    <a:pt x="1786" y="99"/>
                    <a:pt x="1786" y="99"/>
                  </a:cubicBezTo>
                  <a:cubicBezTo>
                    <a:pt x="1793" y="99"/>
                    <a:pt x="1793" y="99"/>
                    <a:pt x="1793" y="99"/>
                  </a:cubicBezTo>
                  <a:cubicBezTo>
                    <a:pt x="1793" y="99"/>
                    <a:pt x="1793" y="99"/>
                    <a:pt x="1793" y="99"/>
                  </a:cubicBezTo>
                  <a:cubicBezTo>
                    <a:pt x="1795" y="100"/>
                    <a:pt x="1795" y="100"/>
                    <a:pt x="1795" y="100"/>
                  </a:cubicBezTo>
                  <a:cubicBezTo>
                    <a:pt x="1795" y="100"/>
                    <a:pt x="1795" y="100"/>
                    <a:pt x="1795" y="100"/>
                  </a:cubicBezTo>
                  <a:cubicBezTo>
                    <a:pt x="1798" y="101"/>
                    <a:pt x="1798" y="101"/>
                    <a:pt x="1798" y="101"/>
                  </a:cubicBezTo>
                  <a:cubicBezTo>
                    <a:pt x="1798" y="101"/>
                    <a:pt x="1798" y="101"/>
                    <a:pt x="1798" y="101"/>
                  </a:cubicBezTo>
                  <a:cubicBezTo>
                    <a:pt x="1802" y="103"/>
                    <a:pt x="1802" y="103"/>
                    <a:pt x="1802" y="103"/>
                  </a:cubicBezTo>
                  <a:cubicBezTo>
                    <a:pt x="1802" y="103"/>
                    <a:pt x="1802" y="103"/>
                    <a:pt x="1802" y="103"/>
                  </a:cubicBezTo>
                  <a:cubicBezTo>
                    <a:pt x="1805" y="104"/>
                    <a:pt x="1805" y="104"/>
                    <a:pt x="1805" y="104"/>
                  </a:cubicBezTo>
                  <a:cubicBezTo>
                    <a:pt x="1805" y="104"/>
                    <a:pt x="1805" y="104"/>
                    <a:pt x="1805" y="104"/>
                  </a:cubicBezTo>
                  <a:cubicBezTo>
                    <a:pt x="1807" y="107"/>
                    <a:pt x="1807" y="107"/>
                    <a:pt x="1807" y="107"/>
                  </a:cubicBezTo>
                  <a:cubicBezTo>
                    <a:pt x="1807" y="107"/>
                    <a:pt x="1807" y="107"/>
                    <a:pt x="1807" y="107"/>
                  </a:cubicBezTo>
                  <a:cubicBezTo>
                    <a:pt x="1810" y="109"/>
                    <a:pt x="1810" y="109"/>
                    <a:pt x="1810" y="109"/>
                  </a:cubicBezTo>
                  <a:cubicBezTo>
                    <a:pt x="1810" y="109"/>
                    <a:pt x="1810" y="109"/>
                    <a:pt x="1810" y="109"/>
                  </a:cubicBezTo>
                  <a:cubicBezTo>
                    <a:pt x="1812" y="112"/>
                    <a:pt x="1812" y="112"/>
                    <a:pt x="1812" y="112"/>
                  </a:cubicBezTo>
                  <a:cubicBezTo>
                    <a:pt x="1812" y="112"/>
                    <a:pt x="1812" y="112"/>
                    <a:pt x="1812" y="112"/>
                  </a:cubicBezTo>
                  <a:cubicBezTo>
                    <a:pt x="1814" y="114"/>
                    <a:pt x="1814" y="114"/>
                    <a:pt x="1814" y="114"/>
                  </a:cubicBezTo>
                  <a:cubicBezTo>
                    <a:pt x="1814" y="114"/>
                    <a:pt x="1814" y="114"/>
                    <a:pt x="1814" y="114"/>
                  </a:cubicBezTo>
                  <a:cubicBezTo>
                    <a:pt x="1815" y="116"/>
                    <a:pt x="1815" y="116"/>
                    <a:pt x="1815" y="116"/>
                  </a:cubicBezTo>
                  <a:cubicBezTo>
                    <a:pt x="1815" y="116"/>
                    <a:pt x="1815" y="116"/>
                    <a:pt x="1815" y="116"/>
                  </a:cubicBezTo>
                  <a:cubicBezTo>
                    <a:pt x="1816" y="117"/>
                    <a:pt x="1816" y="117"/>
                    <a:pt x="1816" y="117"/>
                  </a:cubicBezTo>
                  <a:cubicBezTo>
                    <a:pt x="1816" y="117"/>
                    <a:pt x="1816" y="117"/>
                    <a:pt x="1816" y="117"/>
                  </a:cubicBezTo>
                  <a:cubicBezTo>
                    <a:pt x="1817" y="119"/>
                    <a:pt x="1817" y="119"/>
                    <a:pt x="1817" y="119"/>
                  </a:cubicBezTo>
                  <a:cubicBezTo>
                    <a:pt x="1817" y="119"/>
                    <a:pt x="1817" y="119"/>
                    <a:pt x="1817" y="119"/>
                  </a:cubicBezTo>
                  <a:cubicBezTo>
                    <a:pt x="1818" y="120"/>
                    <a:pt x="1818" y="120"/>
                    <a:pt x="1818" y="120"/>
                  </a:cubicBezTo>
                  <a:cubicBezTo>
                    <a:pt x="1818" y="120"/>
                    <a:pt x="1818" y="120"/>
                    <a:pt x="1818" y="120"/>
                  </a:cubicBezTo>
                  <a:cubicBezTo>
                    <a:pt x="1818" y="122"/>
                    <a:pt x="1818" y="122"/>
                    <a:pt x="1818" y="122"/>
                  </a:cubicBezTo>
                  <a:cubicBezTo>
                    <a:pt x="1818" y="122"/>
                    <a:pt x="1818" y="122"/>
                    <a:pt x="1818" y="122"/>
                  </a:cubicBezTo>
                  <a:cubicBezTo>
                    <a:pt x="1819" y="124"/>
                    <a:pt x="1819" y="124"/>
                    <a:pt x="1819" y="124"/>
                  </a:cubicBezTo>
                  <a:cubicBezTo>
                    <a:pt x="1819" y="124"/>
                    <a:pt x="1819" y="124"/>
                    <a:pt x="1819" y="124"/>
                  </a:cubicBezTo>
                  <a:cubicBezTo>
                    <a:pt x="1821" y="126"/>
                    <a:pt x="1821" y="126"/>
                    <a:pt x="1821" y="126"/>
                  </a:cubicBezTo>
                  <a:cubicBezTo>
                    <a:pt x="1821" y="126"/>
                    <a:pt x="1821" y="126"/>
                    <a:pt x="1821" y="126"/>
                  </a:cubicBezTo>
                  <a:cubicBezTo>
                    <a:pt x="1823" y="126"/>
                    <a:pt x="1823" y="126"/>
                    <a:pt x="1823" y="126"/>
                  </a:cubicBezTo>
                  <a:cubicBezTo>
                    <a:pt x="1823" y="126"/>
                    <a:pt x="1823" y="126"/>
                    <a:pt x="1823" y="126"/>
                  </a:cubicBezTo>
                  <a:cubicBezTo>
                    <a:pt x="1822" y="131"/>
                    <a:pt x="1822" y="131"/>
                    <a:pt x="1822" y="131"/>
                  </a:cubicBezTo>
                  <a:cubicBezTo>
                    <a:pt x="1822" y="131"/>
                    <a:pt x="1822" y="131"/>
                    <a:pt x="1822" y="131"/>
                  </a:cubicBezTo>
                  <a:cubicBezTo>
                    <a:pt x="1822" y="135"/>
                    <a:pt x="1822" y="135"/>
                    <a:pt x="1822" y="135"/>
                  </a:cubicBezTo>
                  <a:cubicBezTo>
                    <a:pt x="1822" y="135"/>
                    <a:pt x="1822" y="135"/>
                    <a:pt x="1822" y="135"/>
                  </a:cubicBezTo>
                  <a:cubicBezTo>
                    <a:pt x="1823" y="140"/>
                    <a:pt x="1823" y="140"/>
                    <a:pt x="1823" y="140"/>
                  </a:cubicBezTo>
                  <a:cubicBezTo>
                    <a:pt x="1823" y="140"/>
                    <a:pt x="1823" y="140"/>
                    <a:pt x="1823" y="140"/>
                  </a:cubicBezTo>
                  <a:cubicBezTo>
                    <a:pt x="1826" y="142"/>
                    <a:pt x="1826" y="142"/>
                    <a:pt x="1826" y="142"/>
                  </a:cubicBezTo>
                  <a:cubicBezTo>
                    <a:pt x="1826" y="142"/>
                    <a:pt x="1826" y="142"/>
                    <a:pt x="1826" y="142"/>
                  </a:cubicBezTo>
                  <a:cubicBezTo>
                    <a:pt x="1828" y="146"/>
                    <a:pt x="1828" y="146"/>
                    <a:pt x="1828" y="146"/>
                  </a:cubicBezTo>
                  <a:cubicBezTo>
                    <a:pt x="1828" y="146"/>
                    <a:pt x="1828" y="146"/>
                    <a:pt x="1828" y="146"/>
                  </a:cubicBezTo>
                  <a:cubicBezTo>
                    <a:pt x="1831" y="150"/>
                    <a:pt x="1831" y="150"/>
                    <a:pt x="1831" y="150"/>
                  </a:cubicBezTo>
                  <a:cubicBezTo>
                    <a:pt x="1831" y="150"/>
                    <a:pt x="1831" y="150"/>
                    <a:pt x="1831" y="150"/>
                  </a:cubicBezTo>
                  <a:cubicBezTo>
                    <a:pt x="1834" y="154"/>
                    <a:pt x="1834" y="154"/>
                    <a:pt x="1834" y="154"/>
                  </a:cubicBezTo>
                  <a:cubicBezTo>
                    <a:pt x="1834" y="154"/>
                    <a:pt x="1834" y="154"/>
                    <a:pt x="1834" y="154"/>
                  </a:cubicBezTo>
                  <a:cubicBezTo>
                    <a:pt x="1837" y="157"/>
                    <a:pt x="1837" y="157"/>
                    <a:pt x="1837" y="157"/>
                  </a:cubicBezTo>
                  <a:cubicBezTo>
                    <a:pt x="1837" y="157"/>
                    <a:pt x="1837" y="157"/>
                    <a:pt x="1837" y="157"/>
                  </a:cubicBezTo>
                  <a:cubicBezTo>
                    <a:pt x="1837" y="157"/>
                    <a:pt x="1837" y="157"/>
                    <a:pt x="1837" y="157"/>
                  </a:cubicBezTo>
                  <a:cubicBezTo>
                    <a:pt x="1837" y="157"/>
                    <a:pt x="1837" y="157"/>
                    <a:pt x="1837" y="157"/>
                  </a:cubicBezTo>
                  <a:cubicBezTo>
                    <a:pt x="1838" y="157"/>
                    <a:pt x="1838" y="157"/>
                    <a:pt x="1838" y="157"/>
                  </a:cubicBezTo>
                  <a:cubicBezTo>
                    <a:pt x="1838" y="157"/>
                    <a:pt x="1838" y="157"/>
                    <a:pt x="1838" y="157"/>
                  </a:cubicBezTo>
                  <a:cubicBezTo>
                    <a:pt x="1840" y="157"/>
                    <a:pt x="1840" y="157"/>
                    <a:pt x="1840" y="157"/>
                  </a:cubicBezTo>
                  <a:cubicBezTo>
                    <a:pt x="1840" y="157"/>
                    <a:pt x="1840" y="157"/>
                    <a:pt x="1840" y="157"/>
                  </a:cubicBezTo>
                  <a:cubicBezTo>
                    <a:pt x="1841" y="157"/>
                    <a:pt x="1841" y="157"/>
                    <a:pt x="1841" y="157"/>
                  </a:cubicBezTo>
                  <a:cubicBezTo>
                    <a:pt x="1841" y="157"/>
                    <a:pt x="1841" y="157"/>
                    <a:pt x="1841" y="157"/>
                  </a:cubicBezTo>
                  <a:cubicBezTo>
                    <a:pt x="1842" y="157"/>
                    <a:pt x="1842" y="157"/>
                    <a:pt x="1842" y="157"/>
                  </a:cubicBezTo>
                  <a:cubicBezTo>
                    <a:pt x="1842" y="157"/>
                    <a:pt x="1842" y="157"/>
                    <a:pt x="1842" y="157"/>
                  </a:cubicBezTo>
                  <a:cubicBezTo>
                    <a:pt x="1843" y="157"/>
                    <a:pt x="1843" y="157"/>
                    <a:pt x="1843" y="157"/>
                  </a:cubicBezTo>
                  <a:cubicBezTo>
                    <a:pt x="1843" y="157"/>
                    <a:pt x="1843" y="157"/>
                    <a:pt x="1843" y="157"/>
                  </a:cubicBezTo>
                  <a:cubicBezTo>
                    <a:pt x="1844" y="157"/>
                    <a:pt x="1844" y="157"/>
                    <a:pt x="1844" y="157"/>
                  </a:cubicBezTo>
                  <a:cubicBezTo>
                    <a:pt x="1844" y="157"/>
                    <a:pt x="1844" y="157"/>
                    <a:pt x="1844" y="157"/>
                  </a:cubicBezTo>
                  <a:cubicBezTo>
                    <a:pt x="1846" y="157"/>
                    <a:pt x="1846" y="157"/>
                    <a:pt x="1846" y="157"/>
                  </a:cubicBezTo>
                  <a:cubicBezTo>
                    <a:pt x="1846" y="157"/>
                    <a:pt x="1846" y="157"/>
                    <a:pt x="1846" y="157"/>
                  </a:cubicBezTo>
                  <a:cubicBezTo>
                    <a:pt x="1846" y="156"/>
                    <a:pt x="1846" y="156"/>
                    <a:pt x="1846" y="156"/>
                  </a:cubicBezTo>
                  <a:cubicBezTo>
                    <a:pt x="1846" y="156"/>
                    <a:pt x="1846" y="156"/>
                    <a:pt x="1846" y="156"/>
                  </a:cubicBezTo>
                  <a:cubicBezTo>
                    <a:pt x="1848" y="154"/>
                    <a:pt x="1848" y="154"/>
                    <a:pt x="1848" y="154"/>
                  </a:cubicBezTo>
                  <a:cubicBezTo>
                    <a:pt x="1848" y="154"/>
                    <a:pt x="1848" y="154"/>
                    <a:pt x="1848" y="154"/>
                  </a:cubicBezTo>
                  <a:cubicBezTo>
                    <a:pt x="1849" y="153"/>
                    <a:pt x="1849" y="153"/>
                    <a:pt x="1849" y="153"/>
                  </a:cubicBezTo>
                  <a:cubicBezTo>
                    <a:pt x="1849" y="153"/>
                    <a:pt x="1849" y="153"/>
                    <a:pt x="1849" y="153"/>
                  </a:cubicBezTo>
                  <a:cubicBezTo>
                    <a:pt x="1851" y="150"/>
                    <a:pt x="1851" y="150"/>
                    <a:pt x="1851" y="150"/>
                  </a:cubicBezTo>
                  <a:cubicBezTo>
                    <a:pt x="1851" y="150"/>
                    <a:pt x="1851" y="150"/>
                    <a:pt x="1851" y="150"/>
                  </a:cubicBezTo>
                  <a:cubicBezTo>
                    <a:pt x="1851" y="148"/>
                    <a:pt x="1851" y="148"/>
                    <a:pt x="1851" y="148"/>
                  </a:cubicBezTo>
                  <a:cubicBezTo>
                    <a:pt x="1851" y="148"/>
                    <a:pt x="1851" y="148"/>
                    <a:pt x="1851" y="148"/>
                  </a:cubicBezTo>
                  <a:cubicBezTo>
                    <a:pt x="1852" y="145"/>
                    <a:pt x="1852" y="145"/>
                    <a:pt x="1852" y="145"/>
                  </a:cubicBezTo>
                  <a:cubicBezTo>
                    <a:pt x="1852" y="145"/>
                    <a:pt x="1852" y="145"/>
                    <a:pt x="1852" y="145"/>
                  </a:cubicBezTo>
                  <a:cubicBezTo>
                    <a:pt x="1852" y="143"/>
                    <a:pt x="1852" y="143"/>
                    <a:pt x="1852" y="143"/>
                  </a:cubicBezTo>
                  <a:cubicBezTo>
                    <a:pt x="1852" y="143"/>
                    <a:pt x="1852" y="143"/>
                    <a:pt x="1852" y="143"/>
                  </a:cubicBezTo>
                  <a:cubicBezTo>
                    <a:pt x="1853" y="141"/>
                    <a:pt x="1853" y="141"/>
                    <a:pt x="1853" y="141"/>
                  </a:cubicBezTo>
                  <a:cubicBezTo>
                    <a:pt x="1853" y="141"/>
                    <a:pt x="1853" y="141"/>
                    <a:pt x="1853" y="141"/>
                  </a:cubicBezTo>
                  <a:cubicBezTo>
                    <a:pt x="1850" y="142"/>
                    <a:pt x="1850" y="142"/>
                    <a:pt x="1850" y="142"/>
                  </a:cubicBezTo>
                  <a:cubicBezTo>
                    <a:pt x="1850" y="142"/>
                    <a:pt x="1850" y="142"/>
                    <a:pt x="1850" y="142"/>
                  </a:cubicBezTo>
                  <a:cubicBezTo>
                    <a:pt x="1848" y="142"/>
                    <a:pt x="1848" y="142"/>
                    <a:pt x="1848" y="142"/>
                  </a:cubicBezTo>
                  <a:cubicBezTo>
                    <a:pt x="1848" y="142"/>
                    <a:pt x="1848" y="142"/>
                    <a:pt x="1848" y="142"/>
                  </a:cubicBezTo>
                  <a:cubicBezTo>
                    <a:pt x="1845" y="142"/>
                    <a:pt x="1845" y="142"/>
                    <a:pt x="1845" y="142"/>
                  </a:cubicBezTo>
                  <a:cubicBezTo>
                    <a:pt x="1845" y="142"/>
                    <a:pt x="1845" y="142"/>
                    <a:pt x="1845" y="142"/>
                  </a:cubicBezTo>
                  <a:cubicBezTo>
                    <a:pt x="1844" y="142"/>
                    <a:pt x="1844" y="142"/>
                    <a:pt x="1844" y="142"/>
                  </a:cubicBezTo>
                  <a:cubicBezTo>
                    <a:pt x="1844" y="142"/>
                    <a:pt x="1844" y="142"/>
                    <a:pt x="1844" y="142"/>
                  </a:cubicBezTo>
                  <a:cubicBezTo>
                    <a:pt x="1842" y="143"/>
                    <a:pt x="1842" y="143"/>
                    <a:pt x="1842" y="143"/>
                  </a:cubicBezTo>
                  <a:cubicBezTo>
                    <a:pt x="1842" y="143"/>
                    <a:pt x="1842" y="143"/>
                    <a:pt x="1842" y="143"/>
                  </a:cubicBezTo>
                  <a:cubicBezTo>
                    <a:pt x="1840" y="143"/>
                    <a:pt x="1840" y="143"/>
                    <a:pt x="1840" y="143"/>
                  </a:cubicBezTo>
                  <a:cubicBezTo>
                    <a:pt x="1840" y="143"/>
                    <a:pt x="1840" y="143"/>
                    <a:pt x="1840" y="143"/>
                  </a:cubicBezTo>
                  <a:cubicBezTo>
                    <a:pt x="1837" y="143"/>
                    <a:pt x="1837" y="143"/>
                    <a:pt x="1837" y="143"/>
                  </a:cubicBezTo>
                  <a:cubicBezTo>
                    <a:pt x="1837" y="143"/>
                    <a:pt x="1837" y="143"/>
                    <a:pt x="1837" y="143"/>
                  </a:cubicBezTo>
                  <a:cubicBezTo>
                    <a:pt x="1835" y="142"/>
                    <a:pt x="1835" y="142"/>
                    <a:pt x="1835" y="142"/>
                  </a:cubicBezTo>
                  <a:cubicBezTo>
                    <a:pt x="1835" y="142"/>
                    <a:pt x="1835" y="142"/>
                    <a:pt x="1835" y="142"/>
                  </a:cubicBezTo>
                  <a:cubicBezTo>
                    <a:pt x="1834" y="142"/>
                    <a:pt x="1834" y="142"/>
                    <a:pt x="1834" y="142"/>
                  </a:cubicBezTo>
                  <a:cubicBezTo>
                    <a:pt x="1834" y="142"/>
                    <a:pt x="1834" y="142"/>
                    <a:pt x="1834" y="142"/>
                  </a:cubicBezTo>
                  <a:cubicBezTo>
                    <a:pt x="1833" y="141"/>
                    <a:pt x="1833" y="141"/>
                    <a:pt x="1833" y="141"/>
                  </a:cubicBezTo>
                  <a:cubicBezTo>
                    <a:pt x="1833" y="141"/>
                    <a:pt x="1833" y="141"/>
                    <a:pt x="1833" y="141"/>
                  </a:cubicBezTo>
                  <a:cubicBezTo>
                    <a:pt x="1832" y="140"/>
                    <a:pt x="1832" y="140"/>
                    <a:pt x="1832" y="140"/>
                  </a:cubicBezTo>
                  <a:cubicBezTo>
                    <a:pt x="1832" y="140"/>
                    <a:pt x="1832" y="140"/>
                    <a:pt x="1832" y="140"/>
                  </a:cubicBezTo>
                  <a:cubicBezTo>
                    <a:pt x="1832" y="138"/>
                    <a:pt x="1832" y="138"/>
                    <a:pt x="1832" y="138"/>
                  </a:cubicBezTo>
                  <a:cubicBezTo>
                    <a:pt x="1832" y="138"/>
                    <a:pt x="1832" y="138"/>
                    <a:pt x="1832" y="138"/>
                  </a:cubicBezTo>
                  <a:cubicBezTo>
                    <a:pt x="1832" y="137"/>
                    <a:pt x="1832" y="137"/>
                    <a:pt x="1832" y="137"/>
                  </a:cubicBezTo>
                  <a:cubicBezTo>
                    <a:pt x="1832" y="137"/>
                    <a:pt x="1832" y="137"/>
                    <a:pt x="1832" y="137"/>
                  </a:cubicBezTo>
                  <a:cubicBezTo>
                    <a:pt x="1832" y="134"/>
                    <a:pt x="1832" y="134"/>
                    <a:pt x="1832" y="134"/>
                  </a:cubicBezTo>
                  <a:cubicBezTo>
                    <a:pt x="1832" y="134"/>
                    <a:pt x="1832" y="134"/>
                    <a:pt x="1832" y="134"/>
                  </a:cubicBezTo>
                  <a:cubicBezTo>
                    <a:pt x="1832" y="133"/>
                    <a:pt x="1832" y="133"/>
                    <a:pt x="1832" y="133"/>
                  </a:cubicBezTo>
                  <a:cubicBezTo>
                    <a:pt x="1832" y="133"/>
                    <a:pt x="1832" y="133"/>
                    <a:pt x="1832" y="133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37" y="129"/>
                    <a:pt x="1837" y="129"/>
                    <a:pt x="1837" y="129"/>
                  </a:cubicBezTo>
                  <a:cubicBezTo>
                    <a:pt x="1837" y="129"/>
                    <a:pt x="1837" y="129"/>
                    <a:pt x="1837" y="129"/>
                  </a:cubicBezTo>
                  <a:cubicBezTo>
                    <a:pt x="1841" y="128"/>
                    <a:pt x="1841" y="128"/>
                    <a:pt x="1841" y="128"/>
                  </a:cubicBezTo>
                  <a:cubicBezTo>
                    <a:pt x="1841" y="128"/>
                    <a:pt x="1841" y="128"/>
                    <a:pt x="1841" y="128"/>
                  </a:cubicBezTo>
                  <a:cubicBezTo>
                    <a:pt x="1845" y="128"/>
                    <a:pt x="1845" y="128"/>
                    <a:pt x="1845" y="128"/>
                  </a:cubicBezTo>
                  <a:cubicBezTo>
                    <a:pt x="1845" y="128"/>
                    <a:pt x="1845" y="128"/>
                    <a:pt x="1845" y="128"/>
                  </a:cubicBezTo>
                  <a:cubicBezTo>
                    <a:pt x="1850" y="126"/>
                    <a:pt x="1850" y="126"/>
                    <a:pt x="1850" y="126"/>
                  </a:cubicBezTo>
                  <a:cubicBezTo>
                    <a:pt x="1850" y="126"/>
                    <a:pt x="1850" y="126"/>
                    <a:pt x="1850" y="126"/>
                  </a:cubicBezTo>
                  <a:cubicBezTo>
                    <a:pt x="1854" y="126"/>
                    <a:pt x="1854" y="126"/>
                    <a:pt x="1854" y="126"/>
                  </a:cubicBezTo>
                  <a:cubicBezTo>
                    <a:pt x="1854" y="126"/>
                    <a:pt x="1854" y="126"/>
                    <a:pt x="1854" y="126"/>
                  </a:cubicBezTo>
                  <a:cubicBezTo>
                    <a:pt x="1859" y="124"/>
                    <a:pt x="1859" y="124"/>
                    <a:pt x="1859" y="124"/>
                  </a:cubicBezTo>
                  <a:cubicBezTo>
                    <a:pt x="1859" y="124"/>
                    <a:pt x="1859" y="124"/>
                    <a:pt x="1859" y="124"/>
                  </a:cubicBezTo>
                  <a:cubicBezTo>
                    <a:pt x="1864" y="123"/>
                    <a:pt x="1864" y="123"/>
                    <a:pt x="1864" y="123"/>
                  </a:cubicBezTo>
                  <a:cubicBezTo>
                    <a:pt x="1864" y="123"/>
                    <a:pt x="1864" y="123"/>
                    <a:pt x="1864" y="123"/>
                  </a:cubicBezTo>
                  <a:cubicBezTo>
                    <a:pt x="1869" y="121"/>
                    <a:pt x="1869" y="121"/>
                    <a:pt x="1869" y="121"/>
                  </a:cubicBezTo>
                  <a:cubicBezTo>
                    <a:pt x="1869" y="121"/>
                    <a:pt x="1869" y="121"/>
                    <a:pt x="1869" y="121"/>
                  </a:cubicBezTo>
                  <a:cubicBezTo>
                    <a:pt x="1869" y="121"/>
                    <a:pt x="1869" y="121"/>
                    <a:pt x="1869" y="121"/>
                  </a:cubicBezTo>
                  <a:cubicBezTo>
                    <a:pt x="1869" y="121"/>
                    <a:pt x="1869" y="121"/>
                    <a:pt x="1869" y="121"/>
                  </a:cubicBezTo>
                  <a:cubicBezTo>
                    <a:pt x="1869" y="119"/>
                    <a:pt x="1869" y="119"/>
                    <a:pt x="1869" y="119"/>
                  </a:cubicBezTo>
                  <a:cubicBezTo>
                    <a:pt x="1869" y="119"/>
                    <a:pt x="1869" y="119"/>
                    <a:pt x="1869" y="119"/>
                  </a:cubicBezTo>
                  <a:cubicBezTo>
                    <a:pt x="1869" y="118"/>
                    <a:pt x="1869" y="118"/>
                    <a:pt x="1869" y="118"/>
                  </a:cubicBezTo>
                  <a:cubicBezTo>
                    <a:pt x="1869" y="118"/>
                    <a:pt x="1869" y="118"/>
                    <a:pt x="1869" y="118"/>
                  </a:cubicBezTo>
                  <a:cubicBezTo>
                    <a:pt x="1870" y="116"/>
                    <a:pt x="1870" y="116"/>
                    <a:pt x="1870" y="116"/>
                  </a:cubicBezTo>
                  <a:cubicBezTo>
                    <a:pt x="1870" y="116"/>
                    <a:pt x="1870" y="116"/>
                    <a:pt x="1870" y="116"/>
                  </a:cubicBezTo>
                  <a:cubicBezTo>
                    <a:pt x="1870" y="115"/>
                    <a:pt x="1870" y="115"/>
                    <a:pt x="1870" y="115"/>
                  </a:cubicBezTo>
                  <a:cubicBezTo>
                    <a:pt x="1870" y="115"/>
                    <a:pt x="1870" y="115"/>
                    <a:pt x="1870" y="115"/>
                  </a:cubicBezTo>
                  <a:cubicBezTo>
                    <a:pt x="1871" y="114"/>
                    <a:pt x="1871" y="114"/>
                    <a:pt x="1871" y="114"/>
                  </a:cubicBezTo>
                  <a:cubicBezTo>
                    <a:pt x="1871" y="114"/>
                    <a:pt x="1871" y="114"/>
                    <a:pt x="1871" y="114"/>
                  </a:cubicBezTo>
                  <a:cubicBezTo>
                    <a:pt x="1872" y="113"/>
                    <a:pt x="1872" y="113"/>
                    <a:pt x="1872" y="113"/>
                  </a:cubicBezTo>
                  <a:cubicBezTo>
                    <a:pt x="1872" y="113"/>
                    <a:pt x="1872" y="113"/>
                    <a:pt x="1872" y="113"/>
                  </a:cubicBezTo>
                  <a:cubicBezTo>
                    <a:pt x="1873" y="111"/>
                    <a:pt x="1873" y="111"/>
                    <a:pt x="1873" y="111"/>
                  </a:cubicBezTo>
                  <a:cubicBezTo>
                    <a:pt x="1873" y="111"/>
                    <a:pt x="1873" y="111"/>
                    <a:pt x="1873" y="111"/>
                  </a:cubicBezTo>
                  <a:cubicBezTo>
                    <a:pt x="1907" y="54"/>
                    <a:pt x="1907" y="54"/>
                    <a:pt x="1907" y="54"/>
                  </a:cubicBezTo>
                  <a:cubicBezTo>
                    <a:pt x="1907" y="54"/>
                    <a:pt x="1907" y="54"/>
                    <a:pt x="1907" y="54"/>
                  </a:cubicBezTo>
                  <a:cubicBezTo>
                    <a:pt x="1908" y="48"/>
                    <a:pt x="1908" y="48"/>
                    <a:pt x="1908" y="48"/>
                  </a:cubicBezTo>
                  <a:cubicBezTo>
                    <a:pt x="1908" y="48"/>
                    <a:pt x="1908" y="48"/>
                    <a:pt x="1908" y="48"/>
                  </a:cubicBezTo>
                  <a:cubicBezTo>
                    <a:pt x="1909" y="43"/>
                    <a:pt x="1909" y="43"/>
                    <a:pt x="1909" y="43"/>
                  </a:cubicBezTo>
                  <a:cubicBezTo>
                    <a:pt x="1909" y="43"/>
                    <a:pt x="1909" y="43"/>
                    <a:pt x="1909" y="43"/>
                  </a:cubicBezTo>
                  <a:cubicBezTo>
                    <a:pt x="1909" y="37"/>
                    <a:pt x="1909" y="37"/>
                    <a:pt x="1909" y="37"/>
                  </a:cubicBezTo>
                  <a:cubicBezTo>
                    <a:pt x="1909" y="37"/>
                    <a:pt x="1909" y="37"/>
                    <a:pt x="1909" y="37"/>
                  </a:cubicBezTo>
                  <a:cubicBezTo>
                    <a:pt x="1910" y="32"/>
                    <a:pt x="1910" y="32"/>
                    <a:pt x="1910" y="32"/>
                  </a:cubicBezTo>
                  <a:cubicBezTo>
                    <a:pt x="1910" y="32"/>
                    <a:pt x="1910" y="32"/>
                    <a:pt x="1910" y="32"/>
                  </a:cubicBezTo>
                  <a:cubicBezTo>
                    <a:pt x="1909" y="26"/>
                    <a:pt x="1909" y="26"/>
                    <a:pt x="1909" y="26"/>
                  </a:cubicBezTo>
                  <a:cubicBezTo>
                    <a:pt x="1909" y="26"/>
                    <a:pt x="1909" y="26"/>
                    <a:pt x="1909" y="26"/>
                  </a:cubicBezTo>
                  <a:cubicBezTo>
                    <a:pt x="1909" y="19"/>
                    <a:pt x="1909" y="19"/>
                    <a:pt x="1909" y="19"/>
                  </a:cubicBezTo>
                  <a:cubicBezTo>
                    <a:pt x="1909" y="19"/>
                    <a:pt x="1909" y="19"/>
                    <a:pt x="1909" y="19"/>
                  </a:cubicBezTo>
                  <a:cubicBezTo>
                    <a:pt x="1908" y="14"/>
                    <a:pt x="1908" y="14"/>
                    <a:pt x="1908" y="14"/>
                  </a:cubicBezTo>
                  <a:cubicBezTo>
                    <a:pt x="1908" y="14"/>
                    <a:pt x="1908" y="14"/>
                    <a:pt x="1908" y="14"/>
                  </a:cubicBezTo>
                  <a:cubicBezTo>
                    <a:pt x="1907" y="7"/>
                    <a:pt x="1907" y="7"/>
                    <a:pt x="1907" y="7"/>
                  </a:cubicBezTo>
                  <a:cubicBezTo>
                    <a:pt x="1907" y="7"/>
                    <a:pt x="1907" y="7"/>
                    <a:pt x="1907" y="7"/>
                  </a:cubicBezTo>
                  <a:cubicBezTo>
                    <a:pt x="1910" y="2"/>
                    <a:pt x="1910" y="2"/>
                    <a:pt x="1910" y="2"/>
                  </a:cubicBezTo>
                  <a:cubicBezTo>
                    <a:pt x="1910" y="2"/>
                    <a:pt x="1910" y="2"/>
                    <a:pt x="1910" y="2"/>
                  </a:cubicBezTo>
                  <a:cubicBezTo>
                    <a:pt x="1911" y="1"/>
                    <a:pt x="1911" y="1"/>
                    <a:pt x="1911" y="1"/>
                  </a:cubicBezTo>
                  <a:cubicBezTo>
                    <a:pt x="1911" y="1"/>
                    <a:pt x="1911" y="1"/>
                    <a:pt x="1911" y="1"/>
                  </a:cubicBezTo>
                  <a:cubicBezTo>
                    <a:pt x="1913" y="0"/>
                    <a:pt x="1913" y="0"/>
                    <a:pt x="1913" y="0"/>
                  </a:cubicBezTo>
                  <a:cubicBezTo>
                    <a:pt x="1913" y="0"/>
                    <a:pt x="1913" y="0"/>
                    <a:pt x="1913" y="0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918" y="0"/>
                    <a:pt x="1918" y="0"/>
                    <a:pt x="1918" y="0"/>
                  </a:cubicBezTo>
                  <a:cubicBezTo>
                    <a:pt x="1918" y="0"/>
                    <a:pt x="1918" y="0"/>
                    <a:pt x="1918" y="0"/>
                  </a:cubicBezTo>
                  <a:cubicBezTo>
                    <a:pt x="1920" y="1"/>
                    <a:pt x="1920" y="1"/>
                    <a:pt x="1920" y="1"/>
                  </a:cubicBezTo>
                  <a:cubicBezTo>
                    <a:pt x="1920" y="1"/>
                    <a:pt x="1920" y="1"/>
                    <a:pt x="1920" y="1"/>
                  </a:cubicBezTo>
                  <a:cubicBezTo>
                    <a:pt x="1924" y="2"/>
                    <a:pt x="1924" y="2"/>
                    <a:pt x="1924" y="2"/>
                  </a:cubicBezTo>
                  <a:cubicBezTo>
                    <a:pt x="1924" y="2"/>
                    <a:pt x="1924" y="2"/>
                    <a:pt x="1924" y="2"/>
                  </a:cubicBezTo>
                  <a:cubicBezTo>
                    <a:pt x="1927" y="3"/>
                    <a:pt x="1927" y="3"/>
                    <a:pt x="1927" y="3"/>
                  </a:cubicBezTo>
                  <a:cubicBezTo>
                    <a:pt x="1927" y="3"/>
                    <a:pt x="1927" y="3"/>
                    <a:pt x="1927" y="3"/>
                  </a:cubicBezTo>
                  <a:cubicBezTo>
                    <a:pt x="1930" y="3"/>
                    <a:pt x="1930" y="3"/>
                    <a:pt x="1930" y="3"/>
                  </a:cubicBezTo>
                  <a:cubicBezTo>
                    <a:pt x="1930" y="3"/>
                    <a:pt x="1930" y="3"/>
                    <a:pt x="1930" y="3"/>
                  </a:cubicBezTo>
                  <a:cubicBezTo>
                    <a:pt x="1933" y="7"/>
                    <a:pt x="1933" y="7"/>
                    <a:pt x="1933" y="7"/>
                  </a:cubicBezTo>
                  <a:cubicBezTo>
                    <a:pt x="1933" y="7"/>
                    <a:pt x="1933" y="7"/>
                    <a:pt x="1933" y="7"/>
                  </a:cubicBezTo>
                  <a:cubicBezTo>
                    <a:pt x="1936" y="12"/>
                    <a:pt x="1936" y="12"/>
                    <a:pt x="1936" y="12"/>
                  </a:cubicBezTo>
                  <a:cubicBezTo>
                    <a:pt x="1936" y="12"/>
                    <a:pt x="1936" y="12"/>
                    <a:pt x="1936" y="12"/>
                  </a:cubicBezTo>
                  <a:cubicBezTo>
                    <a:pt x="1939" y="17"/>
                    <a:pt x="1939" y="17"/>
                    <a:pt x="1939" y="17"/>
                  </a:cubicBezTo>
                  <a:cubicBezTo>
                    <a:pt x="1939" y="17"/>
                    <a:pt x="1939" y="17"/>
                    <a:pt x="1939" y="17"/>
                  </a:cubicBezTo>
                  <a:cubicBezTo>
                    <a:pt x="1944" y="20"/>
                    <a:pt x="1944" y="20"/>
                    <a:pt x="1944" y="20"/>
                  </a:cubicBezTo>
                  <a:cubicBezTo>
                    <a:pt x="1944" y="20"/>
                    <a:pt x="1944" y="20"/>
                    <a:pt x="1944" y="20"/>
                  </a:cubicBezTo>
                  <a:cubicBezTo>
                    <a:pt x="1946" y="26"/>
                    <a:pt x="1946" y="26"/>
                    <a:pt x="1946" y="26"/>
                  </a:cubicBezTo>
                  <a:cubicBezTo>
                    <a:pt x="1946" y="26"/>
                    <a:pt x="1946" y="26"/>
                    <a:pt x="1946" y="26"/>
                  </a:cubicBezTo>
                  <a:cubicBezTo>
                    <a:pt x="1948" y="32"/>
                    <a:pt x="1948" y="32"/>
                    <a:pt x="1948" y="32"/>
                  </a:cubicBezTo>
                  <a:cubicBezTo>
                    <a:pt x="1948" y="32"/>
                    <a:pt x="1948" y="32"/>
                    <a:pt x="1948" y="32"/>
                  </a:cubicBezTo>
                  <a:cubicBezTo>
                    <a:pt x="1947" y="37"/>
                    <a:pt x="1947" y="37"/>
                    <a:pt x="1947" y="37"/>
                  </a:cubicBezTo>
                  <a:cubicBezTo>
                    <a:pt x="1947" y="37"/>
                    <a:pt x="1947" y="37"/>
                    <a:pt x="1947" y="37"/>
                  </a:cubicBezTo>
                  <a:cubicBezTo>
                    <a:pt x="1946" y="43"/>
                    <a:pt x="1946" y="43"/>
                    <a:pt x="1946" y="43"/>
                  </a:cubicBezTo>
                  <a:cubicBezTo>
                    <a:pt x="1946" y="43"/>
                    <a:pt x="1946" y="43"/>
                    <a:pt x="1946" y="43"/>
                  </a:cubicBezTo>
                  <a:cubicBezTo>
                    <a:pt x="1944" y="44"/>
                    <a:pt x="1944" y="44"/>
                    <a:pt x="1944" y="44"/>
                  </a:cubicBezTo>
                  <a:cubicBezTo>
                    <a:pt x="1944" y="44"/>
                    <a:pt x="1944" y="44"/>
                    <a:pt x="1944" y="44"/>
                  </a:cubicBezTo>
                  <a:cubicBezTo>
                    <a:pt x="1944" y="45"/>
                    <a:pt x="1944" y="45"/>
                    <a:pt x="1944" y="45"/>
                  </a:cubicBezTo>
                  <a:cubicBezTo>
                    <a:pt x="1944" y="45"/>
                    <a:pt x="1944" y="45"/>
                    <a:pt x="1944" y="45"/>
                  </a:cubicBezTo>
                  <a:cubicBezTo>
                    <a:pt x="1944" y="46"/>
                    <a:pt x="1944" y="46"/>
                    <a:pt x="1944" y="46"/>
                  </a:cubicBezTo>
                  <a:cubicBezTo>
                    <a:pt x="1944" y="46"/>
                    <a:pt x="1944" y="46"/>
                    <a:pt x="1944" y="46"/>
                  </a:cubicBezTo>
                  <a:cubicBezTo>
                    <a:pt x="1944" y="46"/>
                    <a:pt x="1944" y="46"/>
                    <a:pt x="1944" y="46"/>
                  </a:cubicBezTo>
                  <a:cubicBezTo>
                    <a:pt x="1944" y="46"/>
                    <a:pt x="1944" y="46"/>
                    <a:pt x="1944" y="46"/>
                  </a:cubicBezTo>
                  <a:cubicBezTo>
                    <a:pt x="1944" y="47"/>
                    <a:pt x="1944" y="47"/>
                    <a:pt x="1944" y="47"/>
                  </a:cubicBezTo>
                  <a:cubicBezTo>
                    <a:pt x="1944" y="47"/>
                    <a:pt x="1944" y="47"/>
                    <a:pt x="1944" y="47"/>
                  </a:cubicBezTo>
                  <a:cubicBezTo>
                    <a:pt x="1944" y="47"/>
                    <a:pt x="1944" y="47"/>
                    <a:pt x="1944" y="47"/>
                  </a:cubicBezTo>
                  <a:cubicBezTo>
                    <a:pt x="1944" y="47"/>
                    <a:pt x="1944" y="47"/>
                    <a:pt x="1944" y="47"/>
                  </a:cubicBezTo>
                  <a:cubicBezTo>
                    <a:pt x="1943" y="48"/>
                    <a:pt x="1943" y="48"/>
                    <a:pt x="1943" y="48"/>
                  </a:cubicBezTo>
                  <a:cubicBezTo>
                    <a:pt x="1943" y="48"/>
                    <a:pt x="1943" y="48"/>
                    <a:pt x="1943" y="48"/>
                  </a:cubicBezTo>
                  <a:cubicBezTo>
                    <a:pt x="1943" y="48"/>
                    <a:pt x="1943" y="48"/>
                    <a:pt x="1943" y="48"/>
                  </a:cubicBezTo>
                  <a:cubicBezTo>
                    <a:pt x="1939" y="50"/>
                    <a:pt x="1939" y="50"/>
                    <a:pt x="1939" y="50"/>
                  </a:cubicBezTo>
                  <a:cubicBezTo>
                    <a:pt x="1933" y="55"/>
                    <a:pt x="1933" y="55"/>
                    <a:pt x="1933" y="55"/>
                  </a:cubicBezTo>
                  <a:cubicBezTo>
                    <a:pt x="1933" y="55"/>
                    <a:pt x="1933" y="55"/>
                    <a:pt x="1933" y="55"/>
                  </a:cubicBezTo>
                  <a:cubicBezTo>
                    <a:pt x="1929" y="60"/>
                    <a:pt x="1929" y="60"/>
                    <a:pt x="1929" y="60"/>
                  </a:cubicBezTo>
                  <a:cubicBezTo>
                    <a:pt x="1929" y="60"/>
                    <a:pt x="1929" y="60"/>
                    <a:pt x="1929" y="60"/>
                  </a:cubicBezTo>
                  <a:cubicBezTo>
                    <a:pt x="1926" y="65"/>
                    <a:pt x="1926" y="65"/>
                    <a:pt x="1926" y="65"/>
                  </a:cubicBezTo>
                  <a:cubicBezTo>
                    <a:pt x="1926" y="65"/>
                    <a:pt x="1926" y="65"/>
                    <a:pt x="1926" y="65"/>
                  </a:cubicBezTo>
                  <a:cubicBezTo>
                    <a:pt x="1923" y="71"/>
                    <a:pt x="1923" y="71"/>
                    <a:pt x="1923" y="71"/>
                  </a:cubicBezTo>
                  <a:cubicBezTo>
                    <a:pt x="1923" y="71"/>
                    <a:pt x="1923" y="71"/>
                    <a:pt x="1923" y="71"/>
                  </a:cubicBezTo>
                  <a:cubicBezTo>
                    <a:pt x="1918" y="77"/>
                    <a:pt x="1918" y="77"/>
                    <a:pt x="1918" y="77"/>
                  </a:cubicBezTo>
                  <a:cubicBezTo>
                    <a:pt x="1918" y="77"/>
                    <a:pt x="1918" y="77"/>
                    <a:pt x="1918" y="77"/>
                  </a:cubicBezTo>
                  <a:cubicBezTo>
                    <a:pt x="1914" y="83"/>
                    <a:pt x="1914" y="83"/>
                    <a:pt x="1914" y="83"/>
                  </a:cubicBezTo>
                  <a:cubicBezTo>
                    <a:pt x="1914" y="83"/>
                    <a:pt x="1914" y="83"/>
                    <a:pt x="1914" y="83"/>
                  </a:cubicBezTo>
                  <a:cubicBezTo>
                    <a:pt x="1910" y="88"/>
                    <a:pt x="1910" y="88"/>
                    <a:pt x="1910" y="88"/>
                  </a:cubicBezTo>
                  <a:cubicBezTo>
                    <a:pt x="1910" y="88"/>
                    <a:pt x="1910" y="88"/>
                    <a:pt x="1910" y="88"/>
                  </a:cubicBezTo>
                  <a:cubicBezTo>
                    <a:pt x="1906" y="92"/>
                    <a:pt x="1906" y="92"/>
                    <a:pt x="1906" y="92"/>
                  </a:cubicBezTo>
                  <a:cubicBezTo>
                    <a:pt x="1906" y="92"/>
                    <a:pt x="1906" y="92"/>
                    <a:pt x="1906" y="92"/>
                  </a:cubicBezTo>
                  <a:cubicBezTo>
                    <a:pt x="1888" y="120"/>
                    <a:pt x="1888" y="120"/>
                    <a:pt x="1888" y="120"/>
                  </a:cubicBezTo>
                  <a:cubicBezTo>
                    <a:pt x="1888" y="120"/>
                    <a:pt x="1888" y="120"/>
                    <a:pt x="1888" y="120"/>
                  </a:cubicBezTo>
                  <a:cubicBezTo>
                    <a:pt x="1888" y="123"/>
                    <a:pt x="1888" y="123"/>
                    <a:pt x="1888" y="123"/>
                  </a:cubicBezTo>
                  <a:cubicBezTo>
                    <a:pt x="1888" y="123"/>
                    <a:pt x="1888" y="123"/>
                    <a:pt x="1888" y="123"/>
                  </a:cubicBezTo>
                  <a:cubicBezTo>
                    <a:pt x="1892" y="125"/>
                    <a:pt x="1892" y="125"/>
                    <a:pt x="1892" y="125"/>
                  </a:cubicBezTo>
                  <a:cubicBezTo>
                    <a:pt x="1892" y="125"/>
                    <a:pt x="1892" y="125"/>
                    <a:pt x="1892" y="125"/>
                  </a:cubicBezTo>
                  <a:cubicBezTo>
                    <a:pt x="1897" y="127"/>
                    <a:pt x="1897" y="127"/>
                    <a:pt x="1897" y="127"/>
                  </a:cubicBezTo>
                  <a:cubicBezTo>
                    <a:pt x="1897" y="127"/>
                    <a:pt x="1897" y="127"/>
                    <a:pt x="1897" y="127"/>
                  </a:cubicBezTo>
                  <a:cubicBezTo>
                    <a:pt x="1901" y="129"/>
                    <a:pt x="1901" y="129"/>
                    <a:pt x="1901" y="129"/>
                  </a:cubicBezTo>
                  <a:cubicBezTo>
                    <a:pt x="1901" y="129"/>
                    <a:pt x="1901" y="129"/>
                    <a:pt x="1901" y="129"/>
                  </a:cubicBezTo>
                  <a:cubicBezTo>
                    <a:pt x="1908" y="131"/>
                    <a:pt x="1908" y="131"/>
                    <a:pt x="1908" y="131"/>
                  </a:cubicBezTo>
                  <a:cubicBezTo>
                    <a:pt x="1908" y="131"/>
                    <a:pt x="1908" y="131"/>
                    <a:pt x="1908" y="131"/>
                  </a:cubicBezTo>
                  <a:cubicBezTo>
                    <a:pt x="1913" y="134"/>
                    <a:pt x="1913" y="134"/>
                    <a:pt x="1913" y="134"/>
                  </a:cubicBezTo>
                  <a:cubicBezTo>
                    <a:pt x="1913" y="134"/>
                    <a:pt x="1913" y="134"/>
                    <a:pt x="1913" y="134"/>
                  </a:cubicBezTo>
                  <a:cubicBezTo>
                    <a:pt x="1919" y="134"/>
                    <a:pt x="1919" y="134"/>
                    <a:pt x="1919" y="134"/>
                  </a:cubicBezTo>
                  <a:cubicBezTo>
                    <a:pt x="1919" y="134"/>
                    <a:pt x="1919" y="134"/>
                    <a:pt x="1919" y="134"/>
                  </a:cubicBezTo>
                  <a:cubicBezTo>
                    <a:pt x="1926" y="133"/>
                    <a:pt x="1926" y="133"/>
                    <a:pt x="1926" y="133"/>
                  </a:cubicBezTo>
                  <a:cubicBezTo>
                    <a:pt x="1926" y="133"/>
                    <a:pt x="1926" y="133"/>
                    <a:pt x="1926" y="133"/>
                  </a:cubicBezTo>
                  <a:cubicBezTo>
                    <a:pt x="1932" y="128"/>
                    <a:pt x="1932" y="128"/>
                    <a:pt x="1932" y="128"/>
                  </a:cubicBezTo>
                  <a:cubicBezTo>
                    <a:pt x="1932" y="128"/>
                    <a:pt x="1932" y="128"/>
                    <a:pt x="1932" y="128"/>
                  </a:cubicBezTo>
                  <a:cubicBezTo>
                    <a:pt x="1955" y="108"/>
                    <a:pt x="1955" y="108"/>
                    <a:pt x="1955" y="108"/>
                  </a:cubicBezTo>
                  <a:cubicBezTo>
                    <a:pt x="1955" y="108"/>
                    <a:pt x="1955" y="108"/>
                    <a:pt x="1955" y="108"/>
                  </a:cubicBezTo>
                  <a:cubicBezTo>
                    <a:pt x="1956" y="108"/>
                    <a:pt x="1956" y="108"/>
                    <a:pt x="1956" y="108"/>
                  </a:cubicBezTo>
                  <a:cubicBezTo>
                    <a:pt x="1956" y="108"/>
                    <a:pt x="1956" y="108"/>
                    <a:pt x="1956" y="108"/>
                  </a:cubicBezTo>
                  <a:cubicBezTo>
                    <a:pt x="1957" y="107"/>
                    <a:pt x="1957" y="107"/>
                    <a:pt x="1957" y="107"/>
                  </a:cubicBezTo>
                  <a:cubicBezTo>
                    <a:pt x="1957" y="107"/>
                    <a:pt x="1957" y="107"/>
                    <a:pt x="1957" y="107"/>
                  </a:cubicBezTo>
                  <a:cubicBezTo>
                    <a:pt x="1958" y="107"/>
                    <a:pt x="1958" y="107"/>
                    <a:pt x="1958" y="107"/>
                  </a:cubicBezTo>
                  <a:cubicBezTo>
                    <a:pt x="1958" y="107"/>
                    <a:pt x="1958" y="107"/>
                    <a:pt x="1958" y="107"/>
                  </a:cubicBezTo>
                  <a:cubicBezTo>
                    <a:pt x="1959" y="105"/>
                    <a:pt x="1959" y="105"/>
                    <a:pt x="1959" y="105"/>
                  </a:cubicBezTo>
                  <a:cubicBezTo>
                    <a:pt x="1959" y="105"/>
                    <a:pt x="1959" y="105"/>
                    <a:pt x="1959" y="105"/>
                  </a:cubicBezTo>
                  <a:cubicBezTo>
                    <a:pt x="1959" y="104"/>
                    <a:pt x="1959" y="104"/>
                    <a:pt x="1959" y="104"/>
                  </a:cubicBezTo>
                  <a:cubicBezTo>
                    <a:pt x="1959" y="104"/>
                    <a:pt x="1959" y="104"/>
                    <a:pt x="1959" y="104"/>
                  </a:cubicBezTo>
                  <a:cubicBezTo>
                    <a:pt x="1960" y="102"/>
                    <a:pt x="1960" y="102"/>
                    <a:pt x="1960" y="102"/>
                  </a:cubicBezTo>
                  <a:cubicBezTo>
                    <a:pt x="1960" y="102"/>
                    <a:pt x="1960" y="102"/>
                    <a:pt x="1960" y="102"/>
                  </a:cubicBezTo>
                  <a:cubicBezTo>
                    <a:pt x="1961" y="101"/>
                    <a:pt x="1961" y="101"/>
                    <a:pt x="1961" y="101"/>
                  </a:cubicBezTo>
                  <a:cubicBezTo>
                    <a:pt x="1961" y="101"/>
                    <a:pt x="1961" y="101"/>
                    <a:pt x="1961" y="101"/>
                  </a:cubicBezTo>
                  <a:cubicBezTo>
                    <a:pt x="1963" y="99"/>
                    <a:pt x="1963" y="99"/>
                    <a:pt x="1963" y="99"/>
                  </a:cubicBezTo>
                  <a:cubicBezTo>
                    <a:pt x="1963" y="99"/>
                    <a:pt x="1963" y="99"/>
                    <a:pt x="1963" y="99"/>
                  </a:cubicBezTo>
                  <a:cubicBezTo>
                    <a:pt x="1999" y="77"/>
                    <a:pt x="1999" y="77"/>
                    <a:pt x="1999" y="77"/>
                  </a:cubicBezTo>
                  <a:cubicBezTo>
                    <a:pt x="1999" y="77"/>
                    <a:pt x="1999" y="77"/>
                    <a:pt x="1999" y="77"/>
                  </a:cubicBezTo>
                  <a:cubicBezTo>
                    <a:pt x="2003" y="77"/>
                    <a:pt x="2003" y="77"/>
                    <a:pt x="2003" y="77"/>
                  </a:cubicBezTo>
                  <a:cubicBezTo>
                    <a:pt x="2003" y="77"/>
                    <a:pt x="2003" y="77"/>
                    <a:pt x="2003" y="77"/>
                  </a:cubicBezTo>
                  <a:cubicBezTo>
                    <a:pt x="2007" y="76"/>
                    <a:pt x="2007" y="76"/>
                    <a:pt x="2007" y="76"/>
                  </a:cubicBezTo>
                  <a:cubicBezTo>
                    <a:pt x="2007" y="76"/>
                    <a:pt x="2007" y="76"/>
                    <a:pt x="2007" y="76"/>
                  </a:cubicBezTo>
                  <a:cubicBezTo>
                    <a:pt x="2011" y="78"/>
                    <a:pt x="2011" y="78"/>
                    <a:pt x="2011" y="78"/>
                  </a:cubicBezTo>
                  <a:cubicBezTo>
                    <a:pt x="2011" y="78"/>
                    <a:pt x="2011" y="78"/>
                    <a:pt x="2011" y="78"/>
                  </a:cubicBezTo>
                  <a:cubicBezTo>
                    <a:pt x="2015" y="79"/>
                    <a:pt x="2015" y="79"/>
                    <a:pt x="2015" y="79"/>
                  </a:cubicBezTo>
                  <a:cubicBezTo>
                    <a:pt x="2015" y="79"/>
                    <a:pt x="2015" y="79"/>
                    <a:pt x="2015" y="79"/>
                  </a:cubicBezTo>
                  <a:cubicBezTo>
                    <a:pt x="2018" y="82"/>
                    <a:pt x="2018" y="82"/>
                    <a:pt x="2018" y="82"/>
                  </a:cubicBezTo>
                  <a:cubicBezTo>
                    <a:pt x="2018" y="82"/>
                    <a:pt x="2018" y="82"/>
                    <a:pt x="2018" y="82"/>
                  </a:cubicBezTo>
                  <a:cubicBezTo>
                    <a:pt x="2022" y="84"/>
                    <a:pt x="2022" y="84"/>
                    <a:pt x="2022" y="84"/>
                  </a:cubicBezTo>
                  <a:cubicBezTo>
                    <a:pt x="2022" y="84"/>
                    <a:pt x="2022" y="84"/>
                    <a:pt x="2022" y="84"/>
                  </a:cubicBezTo>
                  <a:cubicBezTo>
                    <a:pt x="2027" y="86"/>
                    <a:pt x="2027" y="86"/>
                    <a:pt x="2027" y="86"/>
                  </a:cubicBezTo>
                  <a:cubicBezTo>
                    <a:pt x="2027" y="86"/>
                    <a:pt x="2027" y="86"/>
                    <a:pt x="2027" y="86"/>
                  </a:cubicBezTo>
                  <a:cubicBezTo>
                    <a:pt x="2033" y="86"/>
                    <a:pt x="2033" y="86"/>
                    <a:pt x="2033" y="86"/>
                  </a:cubicBezTo>
                  <a:cubicBezTo>
                    <a:pt x="2033" y="86"/>
                    <a:pt x="2033" y="86"/>
                    <a:pt x="2033" y="86"/>
                  </a:cubicBezTo>
                  <a:cubicBezTo>
                    <a:pt x="2032" y="92"/>
                    <a:pt x="2032" y="92"/>
                    <a:pt x="2032" y="92"/>
                  </a:cubicBezTo>
                  <a:cubicBezTo>
                    <a:pt x="2032" y="92"/>
                    <a:pt x="2032" y="92"/>
                    <a:pt x="2032" y="92"/>
                  </a:cubicBezTo>
                  <a:cubicBezTo>
                    <a:pt x="2032" y="98"/>
                    <a:pt x="2032" y="98"/>
                    <a:pt x="2032" y="98"/>
                  </a:cubicBezTo>
                  <a:cubicBezTo>
                    <a:pt x="2032" y="98"/>
                    <a:pt x="2032" y="98"/>
                    <a:pt x="2032" y="98"/>
                  </a:cubicBezTo>
                  <a:cubicBezTo>
                    <a:pt x="2031" y="103"/>
                    <a:pt x="2031" y="103"/>
                    <a:pt x="2031" y="103"/>
                  </a:cubicBezTo>
                  <a:cubicBezTo>
                    <a:pt x="2031" y="103"/>
                    <a:pt x="2031" y="103"/>
                    <a:pt x="2031" y="103"/>
                  </a:cubicBezTo>
                  <a:cubicBezTo>
                    <a:pt x="2031" y="108"/>
                    <a:pt x="2031" y="108"/>
                    <a:pt x="2031" y="108"/>
                  </a:cubicBezTo>
                  <a:cubicBezTo>
                    <a:pt x="2031" y="108"/>
                    <a:pt x="2031" y="108"/>
                    <a:pt x="2031" y="108"/>
                  </a:cubicBezTo>
                  <a:cubicBezTo>
                    <a:pt x="2029" y="114"/>
                    <a:pt x="2029" y="114"/>
                    <a:pt x="2029" y="114"/>
                  </a:cubicBezTo>
                  <a:cubicBezTo>
                    <a:pt x="2029" y="114"/>
                    <a:pt x="2029" y="114"/>
                    <a:pt x="2029" y="114"/>
                  </a:cubicBezTo>
                  <a:cubicBezTo>
                    <a:pt x="2028" y="119"/>
                    <a:pt x="2028" y="119"/>
                    <a:pt x="2028" y="119"/>
                  </a:cubicBezTo>
                  <a:cubicBezTo>
                    <a:pt x="2028" y="119"/>
                    <a:pt x="2028" y="119"/>
                    <a:pt x="2028" y="119"/>
                  </a:cubicBezTo>
                  <a:cubicBezTo>
                    <a:pt x="2024" y="124"/>
                    <a:pt x="2024" y="124"/>
                    <a:pt x="2024" y="124"/>
                  </a:cubicBezTo>
                  <a:cubicBezTo>
                    <a:pt x="2024" y="124"/>
                    <a:pt x="2024" y="124"/>
                    <a:pt x="2024" y="124"/>
                  </a:cubicBezTo>
                  <a:cubicBezTo>
                    <a:pt x="2021" y="127"/>
                    <a:pt x="2021" y="127"/>
                    <a:pt x="2021" y="127"/>
                  </a:cubicBezTo>
                  <a:cubicBezTo>
                    <a:pt x="2021" y="127"/>
                    <a:pt x="2021" y="127"/>
                    <a:pt x="2021" y="127"/>
                  </a:cubicBezTo>
                  <a:cubicBezTo>
                    <a:pt x="2018" y="128"/>
                    <a:pt x="2018" y="128"/>
                    <a:pt x="2018" y="128"/>
                  </a:cubicBezTo>
                  <a:cubicBezTo>
                    <a:pt x="2018" y="128"/>
                    <a:pt x="2018" y="128"/>
                    <a:pt x="2018" y="128"/>
                  </a:cubicBezTo>
                  <a:cubicBezTo>
                    <a:pt x="2016" y="130"/>
                    <a:pt x="2016" y="130"/>
                    <a:pt x="2016" y="130"/>
                  </a:cubicBezTo>
                  <a:cubicBezTo>
                    <a:pt x="2016" y="130"/>
                    <a:pt x="2016" y="130"/>
                    <a:pt x="2016" y="130"/>
                  </a:cubicBezTo>
                  <a:cubicBezTo>
                    <a:pt x="2014" y="133"/>
                    <a:pt x="2014" y="133"/>
                    <a:pt x="2014" y="133"/>
                  </a:cubicBezTo>
                  <a:cubicBezTo>
                    <a:pt x="2014" y="133"/>
                    <a:pt x="2014" y="133"/>
                    <a:pt x="2014" y="133"/>
                  </a:cubicBezTo>
                  <a:cubicBezTo>
                    <a:pt x="2013" y="135"/>
                    <a:pt x="2013" y="135"/>
                    <a:pt x="2013" y="135"/>
                  </a:cubicBezTo>
                  <a:cubicBezTo>
                    <a:pt x="2013" y="135"/>
                    <a:pt x="2013" y="135"/>
                    <a:pt x="2013" y="135"/>
                  </a:cubicBezTo>
                  <a:cubicBezTo>
                    <a:pt x="2011" y="138"/>
                    <a:pt x="2011" y="138"/>
                    <a:pt x="2011" y="138"/>
                  </a:cubicBezTo>
                  <a:cubicBezTo>
                    <a:pt x="2011" y="138"/>
                    <a:pt x="2011" y="138"/>
                    <a:pt x="2011" y="138"/>
                  </a:cubicBezTo>
                  <a:cubicBezTo>
                    <a:pt x="2009" y="140"/>
                    <a:pt x="2009" y="140"/>
                    <a:pt x="2009" y="140"/>
                  </a:cubicBezTo>
                  <a:cubicBezTo>
                    <a:pt x="2009" y="140"/>
                    <a:pt x="2009" y="140"/>
                    <a:pt x="2009" y="140"/>
                  </a:cubicBezTo>
                  <a:cubicBezTo>
                    <a:pt x="2005" y="142"/>
                    <a:pt x="2005" y="142"/>
                    <a:pt x="2005" y="142"/>
                  </a:cubicBezTo>
                  <a:cubicBezTo>
                    <a:pt x="2005" y="142"/>
                    <a:pt x="2005" y="142"/>
                    <a:pt x="2005" y="142"/>
                  </a:cubicBezTo>
                  <a:cubicBezTo>
                    <a:pt x="2006" y="144"/>
                    <a:pt x="2006" y="144"/>
                    <a:pt x="2006" y="144"/>
                  </a:cubicBezTo>
                  <a:cubicBezTo>
                    <a:pt x="2003" y="142"/>
                    <a:pt x="2003" y="142"/>
                    <a:pt x="2003" y="142"/>
                  </a:cubicBezTo>
                  <a:cubicBezTo>
                    <a:pt x="1971" y="194"/>
                    <a:pt x="1971" y="194"/>
                    <a:pt x="1971" y="194"/>
                  </a:cubicBezTo>
                  <a:cubicBezTo>
                    <a:pt x="1967" y="195"/>
                    <a:pt x="1967" y="195"/>
                    <a:pt x="1967" y="195"/>
                  </a:cubicBezTo>
                  <a:cubicBezTo>
                    <a:pt x="1950" y="219"/>
                    <a:pt x="1950" y="219"/>
                    <a:pt x="1950" y="219"/>
                  </a:cubicBezTo>
                  <a:cubicBezTo>
                    <a:pt x="1948" y="221"/>
                    <a:pt x="1948" y="221"/>
                    <a:pt x="1948" y="221"/>
                  </a:cubicBezTo>
                  <a:cubicBezTo>
                    <a:pt x="1952" y="225"/>
                    <a:pt x="1952" y="225"/>
                    <a:pt x="1952" y="225"/>
                  </a:cubicBezTo>
                  <a:cubicBezTo>
                    <a:pt x="1952" y="225"/>
                    <a:pt x="1952" y="225"/>
                    <a:pt x="1952" y="225"/>
                  </a:cubicBezTo>
                  <a:cubicBezTo>
                    <a:pt x="1953" y="225"/>
                    <a:pt x="1953" y="225"/>
                    <a:pt x="1953" y="225"/>
                  </a:cubicBezTo>
                  <a:cubicBezTo>
                    <a:pt x="1953" y="225"/>
                    <a:pt x="1953" y="225"/>
                    <a:pt x="1953" y="225"/>
                  </a:cubicBezTo>
                  <a:cubicBezTo>
                    <a:pt x="1956" y="224"/>
                    <a:pt x="1956" y="224"/>
                    <a:pt x="1956" y="224"/>
                  </a:cubicBezTo>
                  <a:cubicBezTo>
                    <a:pt x="1956" y="224"/>
                    <a:pt x="1956" y="224"/>
                    <a:pt x="1956" y="224"/>
                  </a:cubicBezTo>
                  <a:cubicBezTo>
                    <a:pt x="1957" y="223"/>
                    <a:pt x="1957" y="223"/>
                    <a:pt x="1957" y="223"/>
                  </a:cubicBezTo>
                  <a:cubicBezTo>
                    <a:pt x="1957" y="223"/>
                    <a:pt x="1957" y="223"/>
                    <a:pt x="1957" y="223"/>
                  </a:cubicBezTo>
                  <a:cubicBezTo>
                    <a:pt x="1960" y="222"/>
                    <a:pt x="1960" y="222"/>
                    <a:pt x="1960" y="222"/>
                  </a:cubicBezTo>
                  <a:cubicBezTo>
                    <a:pt x="1960" y="222"/>
                    <a:pt x="1960" y="222"/>
                    <a:pt x="1960" y="222"/>
                  </a:cubicBezTo>
                  <a:cubicBezTo>
                    <a:pt x="1962" y="222"/>
                    <a:pt x="1962" y="222"/>
                    <a:pt x="1962" y="222"/>
                  </a:cubicBezTo>
                  <a:cubicBezTo>
                    <a:pt x="1962" y="222"/>
                    <a:pt x="1962" y="222"/>
                    <a:pt x="1962" y="222"/>
                  </a:cubicBezTo>
                  <a:cubicBezTo>
                    <a:pt x="1965" y="221"/>
                    <a:pt x="1965" y="221"/>
                    <a:pt x="1965" y="221"/>
                  </a:cubicBezTo>
                  <a:cubicBezTo>
                    <a:pt x="1965" y="221"/>
                    <a:pt x="1965" y="221"/>
                    <a:pt x="1965" y="221"/>
                  </a:cubicBezTo>
                  <a:cubicBezTo>
                    <a:pt x="1968" y="221"/>
                    <a:pt x="1968" y="221"/>
                    <a:pt x="1968" y="221"/>
                  </a:cubicBezTo>
                  <a:cubicBezTo>
                    <a:pt x="1968" y="221"/>
                    <a:pt x="1968" y="221"/>
                    <a:pt x="1968" y="221"/>
                  </a:cubicBezTo>
                  <a:cubicBezTo>
                    <a:pt x="1971" y="220"/>
                    <a:pt x="1971" y="220"/>
                    <a:pt x="1971" y="220"/>
                  </a:cubicBezTo>
                  <a:cubicBezTo>
                    <a:pt x="1971" y="220"/>
                    <a:pt x="1971" y="220"/>
                    <a:pt x="1971" y="220"/>
                  </a:cubicBezTo>
                  <a:cubicBezTo>
                    <a:pt x="1972" y="224"/>
                    <a:pt x="1972" y="224"/>
                    <a:pt x="1972" y="224"/>
                  </a:cubicBezTo>
                  <a:cubicBezTo>
                    <a:pt x="1972" y="224"/>
                    <a:pt x="1972" y="224"/>
                    <a:pt x="1972" y="224"/>
                  </a:cubicBezTo>
                  <a:cubicBezTo>
                    <a:pt x="1973" y="227"/>
                    <a:pt x="1973" y="227"/>
                    <a:pt x="1973" y="227"/>
                  </a:cubicBezTo>
                  <a:cubicBezTo>
                    <a:pt x="1973" y="227"/>
                    <a:pt x="1973" y="227"/>
                    <a:pt x="1973" y="227"/>
                  </a:cubicBezTo>
                  <a:cubicBezTo>
                    <a:pt x="1974" y="229"/>
                    <a:pt x="1974" y="229"/>
                    <a:pt x="1974" y="229"/>
                  </a:cubicBezTo>
                  <a:cubicBezTo>
                    <a:pt x="1974" y="229"/>
                    <a:pt x="1974" y="229"/>
                    <a:pt x="1974" y="229"/>
                  </a:cubicBezTo>
                  <a:cubicBezTo>
                    <a:pt x="1976" y="232"/>
                    <a:pt x="1976" y="232"/>
                    <a:pt x="1976" y="232"/>
                  </a:cubicBezTo>
                  <a:cubicBezTo>
                    <a:pt x="1976" y="232"/>
                    <a:pt x="1976" y="232"/>
                    <a:pt x="1976" y="232"/>
                  </a:cubicBezTo>
                  <a:cubicBezTo>
                    <a:pt x="1976" y="236"/>
                    <a:pt x="1976" y="236"/>
                    <a:pt x="1976" y="236"/>
                  </a:cubicBezTo>
                  <a:cubicBezTo>
                    <a:pt x="1976" y="236"/>
                    <a:pt x="1976" y="236"/>
                    <a:pt x="1976" y="236"/>
                  </a:cubicBezTo>
                  <a:cubicBezTo>
                    <a:pt x="1977" y="240"/>
                    <a:pt x="1977" y="240"/>
                    <a:pt x="1977" y="240"/>
                  </a:cubicBezTo>
                  <a:cubicBezTo>
                    <a:pt x="1977" y="240"/>
                    <a:pt x="1977" y="240"/>
                    <a:pt x="1977" y="240"/>
                  </a:cubicBezTo>
                  <a:cubicBezTo>
                    <a:pt x="1977" y="243"/>
                    <a:pt x="1977" y="243"/>
                    <a:pt x="1977" y="243"/>
                  </a:cubicBezTo>
                  <a:cubicBezTo>
                    <a:pt x="1977" y="243"/>
                    <a:pt x="1977" y="243"/>
                    <a:pt x="1977" y="243"/>
                  </a:cubicBezTo>
                  <a:cubicBezTo>
                    <a:pt x="1977" y="245"/>
                    <a:pt x="1977" y="245"/>
                    <a:pt x="1977" y="245"/>
                  </a:cubicBezTo>
                  <a:cubicBezTo>
                    <a:pt x="1977" y="245"/>
                    <a:pt x="1977" y="245"/>
                    <a:pt x="1977" y="245"/>
                  </a:cubicBezTo>
                  <a:cubicBezTo>
                    <a:pt x="1947" y="267"/>
                    <a:pt x="1947" y="267"/>
                    <a:pt x="1947" y="267"/>
                  </a:cubicBezTo>
                  <a:cubicBezTo>
                    <a:pt x="1947" y="267"/>
                    <a:pt x="1947" y="267"/>
                    <a:pt x="1947" y="267"/>
                  </a:cubicBezTo>
                  <a:cubicBezTo>
                    <a:pt x="1892" y="315"/>
                    <a:pt x="1892" y="315"/>
                    <a:pt x="1892" y="315"/>
                  </a:cubicBezTo>
                  <a:cubicBezTo>
                    <a:pt x="1892" y="315"/>
                    <a:pt x="1892" y="315"/>
                    <a:pt x="1892" y="315"/>
                  </a:cubicBezTo>
                  <a:cubicBezTo>
                    <a:pt x="1894" y="319"/>
                    <a:pt x="1894" y="319"/>
                    <a:pt x="1894" y="319"/>
                  </a:cubicBezTo>
                  <a:cubicBezTo>
                    <a:pt x="1894" y="319"/>
                    <a:pt x="1894" y="319"/>
                    <a:pt x="1894" y="319"/>
                  </a:cubicBezTo>
                  <a:cubicBezTo>
                    <a:pt x="1923" y="307"/>
                    <a:pt x="1923" y="307"/>
                    <a:pt x="1923" y="307"/>
                  </a:cubicBezTo>
                  <a:cubicBezTo>
                    <a:pt x="1923" y="307"/>
                    <a:pt x="1923" y="307"/>
                    <a:pt x="1923" y="307"/>
                  </a:cubicBezTo>
                  <a:cubicBezTo>
                    <a:pt x="1925" y="306"/>
                    <a:pt x="1925" y="306"/>
                    <a:pt x="1925" y="306"/>
                  </a:cubicBezTo>
                  <a:cubicBezTo>
                    <a:pt x="1925" y="306"/>
                    <a:pt x="1925" y="306"/>
                    <a:pt x="1925" y="306"/>
                  </a:cubicBezTo>
                  <a:cubicBezTo>
                    <a:pt x="1928" y="305"/>
                    <a:pt x="1928" y="305"/>
                    <a:pt x="1928" y="305"/>
                  </a:cubicBezTo>
                  <a:cubicBezTo>
                    <a:pt x="1928" y="305"/>
                    <a:pt x="1928" y="305"/>
                    <a:pt x="1928" y="305"/>
                  </a:cubicBezTo>
                  <a:cubicBezTo>
                    <a:pt x="1931" y="304"/>
                    <a:pt x="1931" y="304"/>
                    <a:pt x="1931" y="304"/>
                  </a:cubicBezTo>
                  <a:cubicBezTo>
                    <a:pt x="1931" y="304"/>
                    <a:pt x="1931" y="304"/>
                    <a:pt x="1931" y="304"/>
                  </a:cubicBezTo>
                  <a:cubicBezTo>
                    <a:pt x="1934" y="303"/>
                    <a:pt x="1934" y="303"/>
                    <a:pt x="1934" y="303"/>
                  </a:cubicBezTo>
                  <a:cubicBezTo>
                    <a:pt x="1934" y="303"/>
                    <a:pt x="1934" y="303"/>
                    <a:pt x="1934" y="303"/>
                  </a:cubicBezTo>
                  <a:cubicBezTo>
                    <a:pt x="1937" y="304"/>
                    <a:pt x="1937" y="304"/>
                    <a:pt x="1937" y="304"/>
                  </a:cubicBezTo>
                  <a:cubicBezTo>
                    <a:pt x="1937" y="304"/>
                    <a:pt x="1937" y="304"/>
                    <a:pt x="1937" y="304"/>
                  </a:cubicBezTo>
                  <a:cubicBezTo>
                    <a:pt x="1940" y="304"/>
                    <a:pt x="1940" y="304"/>
                    <a:pt x="1940" y="304"/>
                  </a:cubicBezTo>
                  <a:cubicBezTo>
                    <a:pt x="1940" y="304"/>
                    <a:pt x="1940" y="304"/>
                    <a:pt x="1940" y="304"/>
                  </a:cubicBezTo>
                  <a:cubicBezTo>
                    <a:pt x="1944" y="305"/>
                    <a:pt x="1944" y="305"/>
                    <a:pt x="1944" y="305"/>
                  </a:cubicBezTo>
                  <a:cubicBezTo>
                    <a:pt x="1944" y="305"/>
                    <a:pt x="1944" y="305"/>
                    <a:pt x="1944" y="305"/>
                  </a:cubicBezTo>
                  <a:cubicBezTo>
                    <a:pt x="1949" y="305"/>
                    <a:pt x="1949" y="305"/>
                    <a:pt x="1949" y="305"/>
                  </a:cubicBezTo>
                  <a:cubicBezTo>
                    <a:pt x="1949" y="305"/>
                    <a:pt x="1949" y="305"/>
                    <a:pt x="1949" y="305"/>
                  </a:cubicBezTo>
                  <a:cubicBezTo>
                    <a:pt x="1950" y="306"/>
                    <a:pt x="1950" y="306"/>
                    <a:pt x="1950" y="306"/>
                  </a:cubicBezTo>
                  <a:cubicBezTo>
                    <a:pt x="1950" y="306"/>
                    <a:pt x="1950" y="306"/>
                    <a:pt x="1950" y="306"/>
                  </a:cubicBezTo>
                  <a:cubicBezTo>
                    <a:pt x="1951" y="307"/>
                    <a:pt x="1951" y="307"/>
                    <a:pt x="1951" y="307"/>
                  </a:cubicBezTo>
                  <a:cubicBezTo>
                    <a:pt x="1951" y="307"/>
                    <a:pt x="1951" y="307"/>
                    <a:pt x="1951" y="307"/>
                  </a:cubicBezTo>
                  <a:cubicBezTo>
                    <a:pt x="1952" y="308"/>
                    <a:pt x="1952" y="308"/>
                    <a:pt x="1952" y="308"/>
                  </a:cubicBezTo>
                  <a:cubicBezTo>
                    <a:pt x="1952" y="308"/>
                    <a:pt x="1952" y="308"/>
                    <a:pt x="1952" y="308"/>
                  </a:cubicBezTo>
                  <a:cubicBezTo>
                    <a:pt x="1953" y="308"/>
                    <a:pt x="1953" y="308"/>
                    <a:pt x="1953" y="308"/>
                  </a:cubicBezTo>
                  <a:cubicBezTo>
                    <a:pt x="1953" y="308"/>
                    <a:pt x="1953" y="308"/>
                    <a:pt x="1953" y="308"/>
                  </a:cubicBezTo>
                  <a:cubicBezTo>
                    <a:pt x="1954" y="309"/>
                    <a:pt x="1954" y="309"/>
                    <a:pt x="1954" y="309"/>
                  </a:cubicBezTo>
                  <a:cubicBezTo>
                    <a:pt x="1954" y="309"/>
                    <a:pt x="1954" y="309"/>
                    <a:pt x="1954" y="309"/>
                  </a:cubicBezTo>
                  <a:cubicBezTo>
                    <a:pt x="1955" y="310"/>
                    <a:pt x="1955" y="310"/>
                    <a:pt x="1955" y="310"/>
                  </a:cubicBezTo>
                  <a:cubicBezTo>
                    <a:pt x="1955" y="310"/>
                    <a:pt x="1955" y="310"/>
                    <a:pt x="1955" y="310"/>
                  </a:cubicBezTo>
                  <a:cubicBezTo>
                    <a:pt x="1956" y="310"/>
                    <a:pt x="1956" y="310"/>
                    <a:pt x="1956" y="310"/>
                  </a:cubicBezTo>
                  <a:cubicBezTo>
                    <a:pt x="1956" y="310"/>
                    <a:pt x="1956" y="310"/>
                    <a:pt x="1956" y="310"/>
                  </a:cubicBezTo>
                  <a:cubicBezTo>
                    <a:pt x="1959" y="310"/>
                    <a:pt x="1959" y="310"/>
                    <a:pt x="1959" y="310"/>
                  </a:cubicBezTo>
                  <a:cubicBezTo>
                    <a:pt x="1959" y="310"/>
                    <a:pt x="1959" y="310"/>
                    <a:pt x="1959" y="310"/>
                  </a:cubicBezTo>
                  <a:cubicBezTo>
                    <a:pt x="1959" y="313"/>
                    <a:pt x="1959" y="313"/>
                    <a:pt x="1959" y="313"/>
                  </a:cubicBezTo>
                  <a:cubicBezTo>
                    <a:pt x="1959" y="313"/>
                    <a:pt x="1959" y="313"/>
                    <a:pt x="1959" y="313"/>
                  </a:cubicBezTo>
                  <a:cubicBezTo>
                    <a:pt x="1960" y="316"/>
                    <a:pt x="1960" y="316"/>
                    <a:pt x="1960" y="316"/>
                  </a:cubicBezTo>
                  <a:cubicBezTo>
                    <a:pt x="1960" y="316"/>
                    <a:pt x="1960" y="316"/>
                    <a:pt x="1960" y="316"/>
                  </a:cubicBezTo>
                  <a:cubicBezTo>
                    <a:pt x="1960" y="319"/>
                    <a:pt x="1960" y="319"/>
                    <a:pt x="1960" y="319"/>
                  </a:cubicBezTo>
                  <a:cubicBezTo>
                    <a:pt x="1960" y="319"/>
                    <a:pt x="1960" y="319"/>
                    <a:pt x="1960" y="319"/>
                  </a:cubicBezTo>
                  <a:cubicBezTo>
                    <a:pt x="1960" y="322"/>
                    <a:pt x="1960" y="322"/>
                    <a:pt x="1960" y="322"/>
                  </a:cubicBezTo>
                  <a:cubicBezTo>
                    <a:pt x="1960" y="322"/>
                    <a:pt x="1960" y="322"/>
                    <a:pt x="1960" y="322"/>
                  </a:cubicBezTo>
                  <a:cubicBezTo>
                    <a:pt x="1958" y="324"/>
                    <a:pt x="1958" y="324"/>
                    <a:pt x="1958" y="324"/>
                  </a:cubicBezTo>
                  <a:cubicBezTo>
                    <a:pt x="1958" y="324"/>
                    <a:pt x="1958" y="324"/>
                    <a:pt x="1958" y="324"/>
                  </a:cubicBezTo>
                  <a:cubicBezTo>
                    <a:pt x="1957" y="326"/>
                    <a:pt x="1957" y="326"/>
                    <a:pt x="1957" y="326"/>
                  </a:cubicBezTo>
                  <a:cubicBezTo>
                    <a:pt x="1957" y="326"/>
                    <a:pt x="1957" y="326"/>
                    <a:pt x="1957" y="326"/>
                  </a:cubicBezTo>
                  <a:cubicBezTo>
                    <a:pt x="1955" y="329"/>
                    <a:pt x="1955" y="329"/>
                    <a:pt x="1955" y="329"/>
                  </a:cubicBezTo>
                  <a:cubicBezTo>
                    <a:pt x="1955" y="329"/>
                    <a:pt x="1955" y="329"/>
                    <a:pt x="1955" y="329"/>
                  </a:cubicBezTo>
                  <a:cubicBezTo>
                    <a:pt x="1954" y="331"/>
                    <a:pt x="1954" y="331"/>
                    <a:pt x="1954" y="331"/>
                  </a:cubicBezTo>
                  <a:cubicBezTo>
                    <a:pt x="1954" y="331"/>
                    <a:pt x="1954" y="331"/>
                    <a:pt x="1954" y="331"/>
                  </a:cubicBezTo>
                  <a:cubicBezTo>
                    <a:pt x="1948" y="335"/>
                    <a:pt x="1948" y="335"/>
                    <a:pt x="1948" y="335"/>
                  </a:cubicBezTo>
                  <a:cubicBezTo>
                    <a:pt x="1948" y="335"/>
                    <a:pt x="1948" y="335"/>
                    <a:pt x="1948" y="335"/>
                  </a:cubicBezTo>
                  <a:cubicBezTo>
                    <a:pt x="1944" y="338"/>
                    <a:pt x="1944" y="338"/>
                    <a:pt x="1944" y="338"/>
                  </a:cubicBezTo>
                  <a:cubicBezTo>
                    <a:pt x="1944" y="338"/>
                    <a:pt x="1944" y="338"/>
                    <a:pt x="1944" y="338"/>
                  </a:cubicBezTo>
                  <a:cubicBezTo>
                    <a:pt x="1940" y="341"/>
                    <a:pt x="1940" y="341"/>
                    <a:pt x="1940" y="341"/>
                  </a:cubicBezTo>
                  <a:cubicBezTo>
                    <a:pt x="1940" y="341"/>
                    <a:pt x="1940" y="341"/>
                    <a:pt x="1940" y="341"/>
                  </a:cubicBezTo>
                  <a:cubicBezTo>
                    <a:pt x="1937" y="345"/>
                    <a:pt x="1937" y="345"/>
                    <a:pt x="1937" y="345"/>
                  </a:cubicBezTo>
                  <a:cubicBezTo>
                    <a:pt x="1937" y="345"/>
                    <a:pt x="1937" y="345"/>
                    <a:pt x="1937" y="345"/>
                  </a:cubicBezTo>
                  <a:cubicBezTo>
                    <a:pt x="1933" y="350"/>
                    <a:pt x="1933" y="350"/>
                    <a:pt x="1933" y="350"/>
                  </a:cubicBezTo>
                  <a:cubicBezTo>
                    <a:pt x="1933" y="350"/>
                    <a:pt x="1933" y="350"/>
                    <a:pt x="1933" y="350"/>
                  </a:cubicBezTo>
                  <a:cubicBezTo>
                    <a:pt x="1930" y="353"/>
                    <a:pt x="1930" y="353"/>
                    <a:pt x="1930" y="353"/>
                  </a:cubicBezTo>
                  <a:cubicBezTo>
                    <a:pt x="1930" y="353"/>
                    <a:pt x="1930" y="353"/>
                    <a:pt x="1930" y="353"/>
                  </a:cubicBezTo>
                  <a:cubicBezTo>
                    <a:pt x="1925" y="356"/>
                    <a:pt x="1925" y="356"/>
                    <a:pt x="1925" y="356"/>
                  </a:cubicBezTo>
                  <a:cubicBezTo>
                    <a:pt x="1925" y="356"/>
                    <a:pt x="1925" y="356"/>
                    <a:pt x="1925" y="356"/>
                  </a:cubicBezTo>
                  <a:cubicBezTo>
                    <a:pt x="1919" y="356"/>
                    <a:pt x="1919" y="356"/>
                    <a:pt x="1919" y="356"/>
                  </a:cubicBezTo>
                  <a:cubicBezTo>
                    <a:pt x="1919" y="356"/>
                    <a:pt x="1919" y="356"/>
                    <a:pt x="1919" y="356"/>
                  </a:cubicBezTo>
                  <a:cubicBezTo>
                    <a:pt x="1917" y="353"/>
                    <a:pt x="1917" y="353"/>
                    <a:pt x="1917" y="353"/>
                  </a:cubicBezTo>
                  <a:cubicBezTo>
                    <a:pt x="1917" y="353"/>
                    <a:pt x="1917" y="353"/>
                    <a:pt x="1917" y="353"/>
                  </a:cubicBezTo>
                  <a:cubicBezTo>
                    <a:pt x="1918" y="348"/>
                    <a:pt x="1918" y="348"/>
                    <a:pt x="1918" y="348"/>
                  </a:cubicBezTo>
                  <a:cubicBezTo>
                    <a:pt x="1918" y="348"/>
                    <a:pt x="1918" y="348"/>
                    <a:pt x="1918" y="348"/>
                  </a:cubicBezTo>
                  <a:cubicBezTo>
                    <a:pt x="1921" y="344"/>
                    <a:pt x="1921" y="344"/>
                    <a:pt x="1921" y="344"/>
                  </a:cubicBezTo>
                  <a:cubicBezTo>
                    <a:pt x="1921" y="344"/>
                    <a:pt x="1921" y="344"/>
                    <a:pt x="1921" y="344"/>
                  </a:cubicBezTo>
                  <a:cubicBezTo>
                    <a:pt x="1925" y="340"/>
                    <a:pt x="1925" y="340"/>
                    <a:pt x="1925" y="340"/>
                  </a:cubicBezTo>
                  <a:cubicBezTo>
                    <a:pt x="1925" y="340"/>
                    <a:pt x="1925" y="340"/>
                    <a:pt x="1925" y="340"/>
                  </a:cubicBezTo>
                  <a:cubicBezTo>
                    <a:pt x="1927" y="338"/>
                    <a:pt x="1927" y="338"/>
                    <a:pt x="1927" y="338"/>
                  </a:cubicBezTo>
                  <a:cubicBezTo>
                    <a:pt x="1927" y="338"/>
                    <a:pt x="1927" y="338"/>
                    <a:pt x="1927" y="338"/>
                  </a:cubicBezTo>
                  <a:cubicBezTo>
                    <a:pt x="1930" y="334"/>
                    <a:pt x="1930" y="334"/>
                    <a:pt x="1930" y="334"/>
                  </a:cubicBezTo>
                  <a:cubicBezTo>
                    <a:pt x="1930" y="334"/>
                    <a:pt x="1930" y="334"/>
                    <a:pt x="1930" y="334"/>
                  </a:cubicBezTo>
                  <a:cubicBezTo>
                    <a:pt x="1932" y="330"/>
                    <a:pt x="1932" y="330"/>
                    <a:pt x="1932" y="330"/>
                  </a:cubicBezTo>
                  <a:cubicBezTo>
                    <a:pt x="1932" y="330"/>
                    <a:pt x="1932" y="330"/>
                    <a:pt x="1932" y="330"/>
                  </a:cubicBezTo>
                  <a:cubicBezTo>
                    <a:pt x="1933" y="324"/>
                    <a:pt x="1933" y="324"/>
                    <a:pt x="1933" y="324"/>
                  </a:cubicBezTo>
                  <a:cubicBezTo>
                    <a:pt x="1933" y="324"/>
                    <a:pt x="1933" y="324"/>
                    <a:pt x="1933" y="324"/>
                  </a:cubicBezTo>
                  <a:cubicBezTo>
                    <a:pt x="1931" y="324"/>
                    <a:pt x="1931" y="324"/>
                    <a:pt x="1931" y="324"/>
                  </a:cubicBezTo>
                  <a:cubicBezTo>
                    <a:pt x="1931" y="324"/>
                    <a:pt x="1931" y="324"/>
                    <a:pt x="1931" y="324"/>
                  </a:cubicBezTo>
                  <a:cubicBezTo>
                    <a:pt x="1929" y="324"/>
                    <a:pt x="1929" y="324"/>
                    <a:pt x="1929" y="324"/>
                  </a:cubicBezTo>
                  <a:cubicBezTo>
                    <a:pt x="1929" y="324"/>
                    <a:pt x="1929" y="324"/>
                    <a:pt x="1929" y="324"/>
                  </a:cubicBezTo>
                  <a:cubicBezTo>
                    <a:pt x="1927" y="324"/>
                    <a:pt x="1927" y="324"/>
                    <a:pt x="1927" y="324"/>
                  </a:cubicBezTo>
                  <a:cubicBezTo>
                    <a:pt x="1927" y="324"/>
                    <a:pt x="1927" y="324"/>
                    <a:pt x="1927" y="324"/>
                  </a:cubicBezTo>
                  <a:cubicBezTo>
                    <a:pt x="1926" y="323"/>
                    <a:pt x="1926" y="323"/>
                    <a:pt x="1926" y="323"/>
                  </a:cubicBezTo>
                  <a:cubicBezTo>
                    <a:pt x="1926" y="323"/>
                    <a:pt x="1926" y="323"/>
                    <a:pt x="1926" y="323"/>
                  </a:cubicBezTo>
                  <a:cubicBezTo>
                    <a:pt x="1924" y="324"/>
                    <a:pt x="1924" y="324"/>
                    <a:pt x="1924" y="324"/>
                  </a:cubicBezTo>
                  <a:cubicBezTo>
                    <a:pt x="1924" y="324"/>
                    <a:pt x="1924" y="324"/>
                    <a:pt x="1924" y="324"/>
                  </a:cubicBezTo>
                  <a:cubicBezTo>
                    <a:pt x="1921" y="324"/>
                    <a:pt x="1921" y="324"/>
                    <a:pt x="1921" y="324"/>
                  </a:cubicBezTo>
                  <a:cubicBezTo>
                    <a:pt x="1921" y="324"/>
                    <a:pt x="1921" y="324"/>
                    <a:pt x="1921" y="324"/>
                  </a:cubicBezTo>
                  <a:cubicBezTo>
                    <a:pt x="1919" y="324"/>
                    <a:pt x="1919" y="324"/>
                    <a:pt x="1919" y="324"/>
                  </a:cubicBezTo>
                  <a:cubicBezTo>
                    <a:pt x="1919" y="324"/>
                    <a:pt x="1919" y="324"/>
                    <a:pt x="1919" y="324"/>
                  </a:cubicBezTo>
                  <a:cubicBezTo>
                    <a:pt x="1918" y="324"/>
                    <a:pt x="1918" y="324"/>
                    <a:pt x="1918" y="324"/>
                  </a:cubicBezTo>
                  <a:cubicBezTo>
                    <a:pt x="1918" y="324"/>
                    <a:pt x="1918" y="324"/>
                    <a:pt x="1918" y="324"/>
                  </a:cubicBezTo>
                  <a:cubicBezTo>
                    <a:pt x="1900" y="344"/>
                    <a:pt x="1900" y="344"/>
                    <a:pt x="1900" y="344"/>
                  </a:cubicBezTo>
                  <a:cubicBezTo>
                    <a:pt x="1900" y="344"/>
                    <a:pt x="1900" y="344"/>
                    <a:pt x="1900" y="344"/>
                  </a:cubicBezTo>
                  <a:cubicBezTo>
                    <a:pt x="1901" y="361"/>
                    <a:pt x="1901" y="361"/>
                    <a:pt x="1901" y="361"/>
                  </a:cubicBezTo>
                  <a:cubicBezTo>
                    <a:pt x="1901" y="361"/>
                    <a:pt x="1901" y="361"/>
                    <a:pt x="1901" y="361"/>
                  </a:cubicBezTo>
                  <a:cubicBezTo>
                    <a:pt x="1905" y="377"/>
                    <a:pt x="1905" y="377"/>
                    <a:pt x="1905" y="377"/>
                  </a:cubicBezTo>
                  <a:cubicBezTo>
                    <a:pt x="1905" y="377"/>
                    <a:pt x="1905" y="377"/>
                    <a:pt x="1905" y="377"/>
                  </a:cubicBezTo>
                  <a:cubicBezTo>
                    <a:pt x="1905" y="394"/>
                    <a:pt x="1905" y="394"/>
                    <a:pt x="1905" y="394"/>
                  </a:cubicBezTo>
                  <a:cubicBezTo>
                    <a:pt x="1905" y="394"/>
                    <a:pt x="1905" y="394"/>
                    <a:pt x="1905" y="394"/>
                  </a:cubicBezTo>
                  <a:cubicBezTo>
                    <a:pt x="1906" y="410"/>
                    <a:pt x="1906" y="410"/>
                    <a:pt x="1906" y="410"/>
                  </a:cubicBezTo>
                  <a:cubicBezTo>
                    <a:pt x="1906" y="410"/>
                    <a:pt x="1906" y="410"/>
                    <a:pt x="1906" y="410"/>
                  </a:cubicBezTo>
                  <a:cubicBezTo>
                    <a:pt x="1904" y="426"/>
                    <a:pt x="1904" y="426"/>
                    <a:pt x="1904" y="426"/>
                  </a:cubicBezTo>
                  <a:cubicBezTo>
                    <a:pt x="1904" y="426"/>
                    <a:pt x="1904" y="426"/>
                    <a:pt x="1904" y="426"/>
                  </a:cubicBezTo>
                  <a:cubicBezTo>
                    <a:pt x="1902" y="442"/>
                    <a:pt x="1902" y="442"/>
                    <a:pt x="1902" y="442"/>
                  </a:cubicBezTo>
                  <a:cubicBezTo>
                    <a:pt x="1902" y="442"/>
                    <a:pt x="1902" y="442"/>
                    <a:pt x="1902" y="442"/>
                  </a:cubicBezTo>
                  <a:cubicBezTo>
                    <a:pt x="1900" y="459"/>
                    <a:pt x="1900" y="459"/>
                    <a:pt x="1900" y="459"/>
                  </a:cubicBezTo>
                  <a:cubicBezTo>
                    <a:pt x="1900" y="459"/>
                    <a:pt x="1900" y="459"/>
                    <a:pt x="1900" y="459"/>
                  </a:cubicBezTo>
                  <a:cubicBezTo>
                    <a:pt x="1900" y="475"/>
                    <a:pt x="1900" y="475"/>
                    <a:pt x="1900" y="475"/>
                  </a:cubicBezTo>
                  <a:cubicBezTo>
                    <a:pt x="1900" y="475"/>
                    <a:pt x="1900" y="475"/>
                    <a:pt x="1900" y="475"/>
                  </a:cubicBezTo>
                  <a:cubicBezTo>
                    <a:pt x="1898" y="476"/>
                    <a:pt x="1898" y="476"/>
                    <a:pt x="1898" y="476"/>
                  </a:cubicBezTo>
                  <a:cubicBezTo>
                    <a:pt x="1898" y="476"/>
                    <a:pt x="1898" y="476"/>
                    <a:pt x="1898" y="476"/>
                  </a:cubicBezTo>
                  <a:cubicBezTo>
                    <a:pt x="1897" y="477"/>
                    <a:pt x="1897" y="477"/>
                    <a:pt x="1897" y="477"/>
                  </a:cubicBezTo>
                  <a:cubicBezTo>
                    <a:pt x="1897" y="477"/>
                    <a:pt x="1897" y="477"/>
                    <a:pt x="1897" y="477"/>
                  </a:cubicBezTo>
                  <a:cubicBezTo>
                    <a:pt x="1896" y="477"/>
                    <a:pt x="1896" y="477"/>
                    <a:pt x="1896" y="477"/>
                  </a:cubicBezTo>
                  <a:cubicBezTo>
                    <a:pt x="1896" y="477"/>
                    <a:pt x="1896" y="477"/>
                    <a:pt x="1896" y="477"/>
                  </a:cubicBezTo>
                  <a:cubicBezTo>
                    <a:pt x="1895" y="477"/>
                    <a:pt x="1895" y="477"/>
                    <a:pt x="1895" y="477"/>
                  </a:cubicBezTo>
                  <a:cubicBezTo>
                    <a:pt x="1895" y="477"/>
                    <a:pt x="1895" y="477"/>
                    <a:pt x="1895" y="477"/>
                  </a:cubicBezTo>
                  <a:cubicBezTo>
                    <a:pt x="1893" y="478"/>
                    <a:pt x="1893" y="478"/>
                    <a:pt x="1893" y="478"/>
                  </a:cubicBezTo>
                  <a:cubicBezTo>
                    <a:pt x="1893" y="478"/>
                    <a:pt x="1893" y="478"/>
                    <a:pt x="1893" y="478"/>
                  </a:cubicBezTo>
                  <a:cubicBezTo>
                    <a:pt x="1892" y="478"/>
                    <a:pt x="1892" y="478"/>
                    <a:pt x="1892" y="478"/>
                  </a:cubicBezTo>
                  <a:cubicBezTo>
                    <a:pt x="1892" y="478"/>
                    <a:pt x="1892" y="478"/>
                    <a:pt x="1892" y="478"/>
                  </a:cubicBezTo>
                  <a:cubicBezTo>
                    <a:pt x="1890" y="478"/>
                    <a:pt x="1890" y="478"/>
                    <a:pt x="1890" y="478"/>
                  </a:cubicBezTo>
                  <a:cubicBezTo>
                    <a:pt x="1890" y="478"/>
                    <a:pt x="1890" y="478"/>
                    <a:pt x="1890" y="478"/>
                  </a:cubicBezTo>
                  <a:cubicBezTo>
                    <a:pt x="1889" y="478"/>
                    <a:pt x="1889" y="478"/>
                    <a:pt x="1889" y="478"/>
                  </a:cubicBezTo>
                  <a:lnTo>
                    <a:pt x="1888" y="478"/>
                  </a:lnTo>
                  <a:close/>
                  <a:moveTo>
                    <a:pt x="19" y="460"/>
                  </a:moveTo>
                  <a:cubicBezTo>
                    <a:pt x="16" y="460"/>
                    <a:pt x="16" y="460"/>
                    <a:pt x="16" y="460"/>
                  </a:cubicBezTo>
                  <a:cubicBezTo>
                    <a:pt x="16" y="460"/>
                    <a:pt x="16" y="460"/>
                    <a:pt x="16" y="460"/>
                  </a:cubicBezTo>
                  <a:cubicBezTo>
                    <a:pt x="15" y="459"/>
                    <a:pt x="15" y="459"/>
                    <a:pt x="15" y="459"/>
                  </a:cubicBezTo>
                  <a:cubicBezTo>
                    <a:pt x="15" y="459"/>
                    <a:pt x="15" y="459"/>
                    <a:pt x="15" y="459"/>
                  </a:cubicBezTo>
                  <a:cubicBezTo>
                    <a:pt x="13" y="459"/>
                    <a:pt x="13" y="459"/>
                    <a:pt x="13" y="459"/>
                  </a:cubicBezTo>
                  <a:cubicBezTo>
                    <a:pt x="13" y="459"/>
                    <a:pt x="13" y="459"/>
                    <a:pt x="13" y="459"/>
                  </a:cubicBezTo>
                  <a:cubicBezTo>
                    <a:pt x="12" y="458"/>
                    <a:pt x="12" y="458"/>
                    <a:pt x="12" y="458"/>
                  </a:cubicBezTo>
                  <a:cubicBezTo>
                    <a:pt x="12" y="458"/>
                    <a:pt x="12" y="458"/>
                    <a:pt x="12" y="458"/>
                  </a:cubicBezTo>
                  <a:cubicBezTo>
                    <a:pt x="10" y="458"/>
                    <a:pt x="10" y="458"/>
                    <a:pt x="10" y="458"/>
                  </a:cubicBezTo>
                  <a:cubicBezTo>
                    <a:pt x="10" y="458"/>
                    <a:pt x="10" y="458"/>
                    <a:pt x="10" y="458"/>
                  </a:cubicBezTo>
                  <a:cubicBezTo>
                    <a:pt x="9" y="458"/>
                    <a:pt x="9" y="458"/>
                    <a:pt x="9" y="458"/>
                  </a:cubicBezTo>
                  <a:cubicBezTo>
                    <a:pt x="9" y="458"/>
                    <a:pt x="9" y="458"/>
                    <a:pt x="9" y="458"/>
                  </a:cubicBezTo>
                  <a:cubicBezTo>
                    <a:pt x="8" y="457"/>
                    <a:pt x="8" y="457"/>
                    <a:pt x="8" y="457"/>
                  </a:cubicBezTo>
                  <a:cubicBezTo>
                    <a:pt x="8" y="457"/>
                    <a:pt x="8" y="457"/>
                    <a:pt x="8" y="457"/>
                  </a:cubicBezTo>
                  <a:cubicBezTo>
                    <a:pt x="7" y="455"/>
                    <a:pt x="7" y="455"/>
                    <a:pt x="7" y="455"/>
                  </a:cubicBezTo>
                  <a:cubicBezTo>
                    <a:pt x="7" y="455"/>
                    <a:pt x="7" y="455"/>
                    <a:pt x="7" y="455"/>
                  </a:cubicBezTo>
                  <a:cubicBezTo>
                    <a:pt x="5" y="453"/>
                    <a:pt x="5" y="453"/>
                    <a:pt x="5" y="453"/>
                  </a:cubicBezTo>
                  <a:cubicBezTo>
                    <a:pt x="5" y="453"/>
                    <a:pt x="5" y="453"/>
                    <a:pt x="5" y="453"/>
                  </a:cubicBezTo>
                  <a:cubicBezTo>
                    <a:pt x="4" y="452"/>
                    <a:pt x="4" y="452"/>
                    <a:pt x="4" y="452"/>
                  </a:cubicBezTo>
                  <a:cubicBezTo>
                    <a:pt x="4" y="452"/>
                    <a:pt x="4" y="452"/>
                    <a:pt x="4" y="452"/>
                  </a:cubicBezTo>
                  <a:cubicBezTo>
                    <a:pt x="2" y="449"/>
                    <a:pt x="2" y="449"/>
                    <a:pt x="2" y="449"/>
                  </a:cubicBezTo>
                  <a:cubicBezTo>
                    <a:pt x="2" y="449"/>
                    <a:pt x="2" y="449"/>
                    <a:pt x="2" y="449"/>
                  </a:cubicBezTo>
                  <a:cubicBezTo>
                    <a:pt x="2" y="446"/>
                    <a:pt x="2" y="446"/>
                    <a:pt x="2" y="446"/>
                  </a:cubicBezTo>
                  <a:cubicBezTo>
                    <a:pt x="2" y="446"/>
                    <a:pt x="2" y="446"/>
                    <a:pt x="2" y="446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2" y="433"/>
                    <a:pt x="2" y="433"/>
                    <a:pt x="2" y="433"/>
                  </a:cubicBezTo>
                  <a:cubicBezTo>
                    <a:pt x="2" y="433"/>
                    <a:pt x="2" y="433"/>
                    <a:pt x="2" y="433"/>
                  </a:cubicBezTo>
                  <a:cubicBezTo>
                    <a:pt x="13" y="416"/>
                    <a:pt x="13" y="416"/>
                    <a:pt x="13" y="416"/>
                  </a:cubicBezTo>
                  <a:cubicBezTo>
                    <a:pt x="13" y="416"/>
                    <a:pt x="13" y="416"/>
                    <a:pt x="13" y="416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49" y="363"/>
                    <a:pt x="49" y="363"/>
                    <a:pt x="49" y="363"/>
                  </a:cubicBezTo>
                  <a:cubicBezTo>
                    <a:pt x="49" y="363"/>
                    <a:pt x="49" y="363"/>
                    <a:pt x="49" y="363"/>
                  </a:cubicBezTo>
                  <a:cubicBezTo>
                    <a:pt x="60" y="345"/>
                    <a:pt x="60" y="345"/>
                    <a:pt x="60" y="345"/>
                  </a:cubicBezTo>
                  <a:cubicBezTo>
                    <a:pt x="60" y="345"/>
                    <a:pt x="60" y="345"/>
                    <a:pt x="60" y="345"/>
                  </a:cubicBezTo>
                  <a:cubicBezTo>
                    <a:pt x="71" y="326"/>
                    <a:pt x="71" y="326"/>
                    <a:pt x="71" y="326"/>
                  </a:cubicBezTo>
                  <a:cubicBezTo>
                    <a:pt x="71" y="326"/>
                    <a:pt x="71" y="326"/>
                    <a:pt x="71" y="326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94" y="288"/>
                    <a:pt x="94" y="288"/>
                    <a:pt x="94" y="288"/>
                  </a:cubicBezTo>
                  <a:cubicBezTo>
                    <a:pt x="94" y="288"/>
                    <a:pt x="94" y="288"/>
                    <a:pt x="94" y="288"/>
                  </a:cubicBezTo>
                  <a:cubicBezTo>
                    <a:pt x="95" y="288"/>
                    <a:pt x="95" y="288"/>
                    <a:pt x="96" y="288"/>
                  </a:cubicBezTo>
                  <a:cubicBezTo>
                    <a:pt x="96" y="288"/>
                    <a:pt x="96" y="288"/>
                    <a:pt x="96" y="288"/>
                  </a:cubicBezTo>
                  <a:cubicBezTo>
                    <a:pt x="97" y="288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cubicBezTo>
                    <a:pt x="99" y="287"/>
                    <a:pt x="99" y="286"/>
                    <a:pt x="99" y="285"/>
                  </a:cubicBezTo>
                  <a:cubicBezTo>
                    <a:pt x="99" y="285"/>
                    <a:pt x="99" y="285"/>
                    <a:pt x="99" y="285"/>
                  </a:cubicBezTo>
                  <a:cubicBezTo>
                    <a:pt x="101" y="283"/>
                    <a:pt x="103" y="282"/>
                    <a:pt x="105" y="280"/>
                  </a:cubicBezTo>
                  <a:cubicBezTo>
                    <a:pt x="105" y="280"/>
                    <a:pt x="105" y="280"/>
                    <a:pt x="105" y="280"/>
                  </a:cubicBezTo>
                  <a:cubicBezTo>
                    <a:pt x="105" y="279"/>
                    <a:pt x="105" y="279"/>
                    <a:pt x="106" y="278"/>
                  </a:cubicBezTo>
                  <a:cubicBezTo>
                    <a:pt x="106" y="278"/>
                    <a:pt x="106" y="278"/>
                    <a:pt x="106" y="278"/>
                  </a:cubicBezTo>
                  <a:cubicBezTo>
                    <a:pt x="107" y="277"/>
                    <a:pt x="108" y="276"/>
                    <a:pt x="109" y="275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13" y="268"/>
                    <a:pt x="117" y="261"/>
                    <a:pt x="121" y="254"/>
                  </a:cubicBezTo>
                  <a:cubicBezTo>
                    <a:pt x="121" y="254"/>
                    <a:pt x="121" y="254"/>
                    <a:pt x="121" y="254"/>
                  </a:cubicBezTo>
                  <a:cubicBezTo>
                    <a:pt x="120" y="254"/>
                    <a:pt x="120" y="254"/>
                    <a:pt x="119" y="254"/>
                  </a:cubicBezTo>
                  <a:cubicBezTo>
                    <a:pt x="119" y="254"/>
                    <a:pt x="119" y="254"/>
                    <a:pt x="119" y="254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6" y="250"/>
                    <a:pt x="116" y="250"/>
                    <a:pt x="116" y="250"/>
                  </a:cubicBezTo>
                  <a:cubicBezTo>
                    <a:pt x="116" y="250"/>
                    <a:pt x="116" y="250"/>
                    <a:pt x="116" y="250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5" y="248"/>
                    <a:pt x="115" y="248"/>
                    <a:pt x="115" y="248"/>
                  </a:cubicBezTo>
                  <a:cubicBezTo>
                    <a:pt x="115" y="248"/>
                    <a:pt x="115" y="248"/>
                    <a:pt x="115" y="248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48" y="214"/>
                    <a:pt x="148" y="214"/>
                    <a:pt x="148" y="214"/>
                  </a:cubicBezTo>
                  <a:cubicBezTo>
                    <a:pt x="148" y="214"/>
                    <a:pt x="148" y="214"/>
                    <a:pt x="148" y="214"/>
                  </a:cubicBezTo>
                  <a:cubicBezTo>
                    <a:pt x="154" y="206"/>
                    <a:pt x="154" y="206"/>
                    <a:pt x="154" y="206"/>
                  </a:cubicBezTo>
                  <a:cubicBezTo>
                    <a:pt x="154" y="206"/>
                    <a:pt x="154" y="206"/>
                    <a:pt x="154" y="206"/>
                  </a:cubicBezTo>
                  <a:cubicBezTo>
                    <a:pt x="160" y="196"/>
                    <a:pt x="160" y="196"/>
                    <a:pt x="160" y="196"/>
                  </a:cubicBezTo>
                  <a:cubicBezTo>
                    <a:pt x="160" y="196"/>
                    <a:pt x="160" y="196"/>
                    <a:pt x="160" y="196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236" y="100"/>
                    <a:pt x="236" y="100"/>
                    <a:pt x="236" y="100"/>
                  </a:cubicBezTo>
                  <a:cubicBezTo>
                    <a:pt x="236" y="100"/>
                    <a:pt x="236" y="100"/>
                    <a:pt x="236" y="100"/>
                  </a:cubicBezTo>
                  <a:cubicBezTo>
                    <a:pt x="236" y="100"/>
                    <a:pt x="236" y="100"/>
                    <a:pt x="236" y="100"/>
                  </a:cubicBezTo>
                  <a:cubicBezTo>
                    <a:pt x="236" y="100"/>
                    <a:pt x="236" y="100"/>
                    <a:pt x="236" y="100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9"/>
                    <a:pt x="236" y="99"/>
                    <a:pt x="236" y="99"/>
                  </a:cubicBezTo>
                  <a:cubicBezTo>
                    <a:pt x="236" y="98"/>
                    <a:pt x="236" y="98"/>
                    <a:pt x="236" y="98"/>
                  </a:cubicBezTo>
                  <a:cubicBezTo>
                    <a:pt x="236" y="98"/>
                    <a:pt x="236" y="98"/>
                    <a:pt x="236" y="98"/>
                  </a:cubicBezTo>
                  <a:cubicBezTo>
                    <a:pt x="236" y="97"/>
                    <a:pt x="236" y="97"/>
                    <a:pt x="236" y="97"/>
                  </a:cubicBezTo>
                  <a:cubicBezTo>
                    <a:pt x="236" y="97"/>
                    <a:pt x="236" y="97"/>
                    <a:pt x="236" y="97"/>
                  </a:cubicBezTo>
                  <a:cubicBezTo>
                    <a:pt x="236" y="96"/>
                    <a:pt x="236" y="96"/>
                    <a:pt x="236" y="96"/>
                  </a:cubicBezTo>
                  <a:cubicBezTo>
                    <a:pt x="236" y="96"/>
                    <a:pt x="236" y="96"/>
                    <a:pt x="236" y="96"/>
                  </a:cubicBezTo>
                  <a:cubicBezTo>
                    <a:pt x="236" y="95"/>
                    <a:pt x="236" y="95"/>
                    <a:pt x="236" y="95"/>
                  </a:cubicBezTo>
                  <a:cubicBezTo>
                    <a:pt x="236" y="95"/>
                    <a:pt x="236" y="95"/>
                    <a:pt x="236" y="95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27" y="97"/>
                    <a:pt x="227" y="97"/>
                    <a:pt x="227" y="97"/>
                  </a:cubicBezTo>
                  <a:cubicBezTo>
                    <a:pt x="227" y="97"/>
                    <a:pt x="227" y="97"/>
                    <a:pt x="227" y="97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63" y="132"/>
                    <a:pt x="163" y="132"/>
                    <a:pt x="163" y="132"/>
                  </a:cubicBezTo>
                  <a:cubicBezTo>
                    <a:pt x="163" y="132"/>
                    <a:pt x="163" y="132"/>
                    <a:pt x="163" y="132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39" y="128"/>
                    <a:pt x="139" y="128"/>
                    <a:pt x="139" y="128"/>
                  </a:cubicBezTo>
                  <a:cubicBezTo>
                    <a:pt x="139" y="128"/>
                    <a:pt x="139" y="128"/>
                    <a:pt x="139" y="128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87" y="96"/>
                    <a:pt x="187" y="96"/>
                    <a:pt x="187" y="96"/>
                  </a:cubicBezTo>
                  <a:cubicBezTo>
                    <a:pt x="187" y="96"/>
                    <a:pt x="187" y="96"/>
                    <a:pt x="187" y="96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211" y="88"/>
                    <a:pt x="211" y="88"/>
                    <a:pt x="211" y="88"/>
                  </a:cubicBezTo>
                  <a:cubicBezTo>
                    <a:pt x="211" y="88"/>
                    <a:pt x="211" y="88"/>
                    <a:pt x="211" y="88"/>
                  </a:cubicBezTo>
                  <a:cubicBezTo>
                    <a:pt x="221" y="85"/>
                    <a:pt x="221" y="85"/>
                    <a:pt x="221" y="85"/>
                  </a:cubicBezTo>
                  <a:cubicBezTo>
                    <a:pt x="221" y="85"/>
                    <a:pt x="221" y="85"/>
                    <a:pt x="221" y="85"/>
                  </a:cubicBezTo>
                  <a:cubicBezTo>
                    <a:pt x="233" y="80"/>
                    <a:pt x="233" y="80"/>
                    <a:pt x="233" y="80"/>
                  </a:cubicBezTo>
                  <a:cubicBezTo>
                    <a:pt x="233" y="80"/>
                    <a:pt x="233" y="80"/>
                    <a:pt x="233" y="80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69"/>
                    <a:pt x="261" y="69"/>
                    <a:pt x="261" y="69"/>
                  </a:cubicBezTo>
                  <a:cubicBezTo>
                    <a:pt x="261" y="69"/>
                    <a:pt x="261" y="69"/>
                    <a:pt x="261" y="69"/>
                  </a:cubicBezTo>
                  <a:cubicBezTo>
                    <a:pt x="261" y="69"/>
                    <a:pt x="261" y="69"/>
                    <a:pt x="261" y="69"/>
                  </a:cubicBezTo>
                  <a:cubicBezTo>
                    <a:pt x="261" y="69"/>
                    <a:pt x="261" y="69"/>
                    <a:pt x="261" y="69"/>
                  </a:cubicBezTo>
                  <a:cubicBezTo>
                    <a:pt x="263" y="69"/>
                    <a:pt x="263" y="69"/>
                    <a:pt x="263" y="69"/>
                  </a:cubicBezTo>
                  <a:cubicBezTo>
                    <a:pt x="263" y="69"/>
                    <a:pt x="263" y="69"/>
                    <a:pt x="263" y="69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70"/>
                    <a:pt x="267" y="70"/>
                    <a:pt x="267" y="70"/>
                  </a:cubicBezTo>
                  <a:cubicBezTo>
                    <a:pt x="267" y="70"/>
                    <a:pt x="267" y="70"/>
                    <a:pt x="267" y="70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3"/>
                    <a:pt x="268" y="73"/>
                    <a:pt x="268" y="73"/>
                  </a:cubicBezTo>
                  <a:cubicBezTo>
                    <a:pt x="268" y="73"/>
                    <a:pt x="268" y="73"/>
                    <a:pt x="268" y="73"/>
                  </a:cubicBezTo>
                  <a:cubicBezTo>
                    <a:pt x="270" y="73"/>
                    <a:pt x="270" y="73"/>
                    <a:pt x="270" y="73"/>
                  </a:cubicBezTo>
                  <a:cubicBezTo>
                    <a:pt x="270" y="73"/>
                    <a:pt x="270" y="73"/>
                    <a:pt x="270" y="73"/>
                  </a:cubicBezTo>
                  <a:cubicBezTo>
                    <a:pt x="271" y="74"/>
                    <a:pt x="271" y="74"/>
                    <a:pt x="271" y="74"/>
                  </a:cubicBezTo>
                  <a:cubicBezTo>
                    <a:pt x="271" y="74"/>
                    <a:pt x="271" y="74"/>
                    <a:pt x="271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9"/>
                    <a:pt x="273" y="79"/>
                    <a:pt x="273" y="79"/>
                  </a:cubicBezTo>
                  <a:cubicBezTo>
                    <a:pt x="273" y="79"/>
                    <a:pt x="273" y="79"/>
                    <a:pt x="273" y="79"/>
                  </a:cubicBezTo>
                  <a:cubicBezTo>
                    <a:pt x="273" y="81"/>
                    <a:pt x="273" y="81"/>
                    <a:pt x="273" y="81"/>
                  </a:cubicBezTo>
                  <a:cubicBezTo>
                    <a:pt x="273" y="81"/>
                    <a:pt x="273" y="81"/>
                    <a:pt x="273" y="81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274" y="84"/>
                    <a:pt x="274" y="84"/>
                    <a:pt x="274" y="84"/>
                  </a:cubicBezTo>
                  <a:cubicBezTo>
                    <a:pt x="274" y="84"/>
                    <a:pt x="274" y="84"/>
                    <a:pt x="274" y="84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5" y="86"/>
                    <a:pt x="275" y="86"/>
                    <a:pt x="275" y="86"/>
                  </a:cubicBezTo>
                  <a:cubicBezTo>
                    <a:pt x="275" y="86"/>
                    <a:pt x="275" y="86"/>
                    <a:pt x="275" y="86"/>
                  </a:cubicBezTo>
                  <a:cubicBezTo>
                    <a:pt x="275" y="88"/>
                    <a:pt x="275" y="88"/>
                    <a:pt x="275" y="88"/>
                  </a:cubicBezTo>
                  <a:cubicBezTo>
                    <a:pt x="275" y="88"/>
                    <a:pt x="275" y="88"/>
                    <a:pt x="275" y="88"/>
                  </a:cubicBezTo>
                  <a:cubicBezTo>
                    <a:pt x="276" y="88"/>
                    <a:pt x="276" y="88"/>
                    <a:pt x="276" y="88"/>
                  </a:cubicBezTo>
                  <a:cubicBezTo>
                    <a:pt x="276" y="88"/>
                    <a:pt x="276" y="88"/>
                    <a:pt x="276" y="88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278" y="90"/>
                    <a:pt x="278" y="90"/>
                    <a:pt x="278" y="90"/>
                  </a:cubicBezTo>
                  <a:cubicBezTo>
                    <a:pt x="278" y="90"/>
                    <a:pt x="278" y="90"/>
                    <a:pt x="278" y="90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3" y="97"/>
                    <a:pt x="273" y="97"/>
                    <a:pt x="273" y="97"/>
                  </a:cubicBezTo>
                  <a:cubicBezTo>
                    <a:pt x="273" y="97"/>
                    <a:pt x="273" y="97"/>
                    <a:pt x="273" y="97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0" y="99"/>
                    <a:pt x="270" y="99"/>
                    <a:pt x="270" y="99"/>
                  </a:cubicBezTo>
                  <a:cubicBezTo>
                    <a:pt x="270" y="99"/>
                    <a:pt x="270" y="99"/>
                    <a:pt x="270" y="99"/>
                  </a:cubicBezTo>
                  <a:cubicBezTo>
                    <a:pt x="269" y="100"/>
                    <a:pt x="269" y="100"/>
                    <a:pt x="269" y="100"/>
                  </a:cubicBezTo>
                  <a:cubicBezTo>
                    <a:pt x="269" y="100"/>
                    <a:pt x="269" y="100"/>
                    <a:pt x="269" y="100"/>
                  </a:cubicBezTo>
                  <a:cubicBezTo>
                    <a:pt x="268" y="101"/>
                    <a:pt x="268" y="101"/>
                    <a:pt x="268" y="101"/>
                  </a:cubicBezTo>
                  <a:cubicBezTo>
                    <a:pt x="268" y="101"/>
                    <a:pt x="268" y="101"/>
                    <a:pt x="268" y="10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87" y="185"/>
                    <a:pt x="187" y="185"/>
                    <a:pt x="187" y="185"/>
                  </a:cubicBezTo>
                  <a:cubicBezTo>
                    <a:pt x="187" y="185"/>
                    <a:pt x="187" y="185"/>
                    <a:pt x="187" y="185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63" y="214"/>
                    <a:pt x="163" y="214"/>
                    <a:pt x="163" y="214"/>
                  </a:cubicBezTo>
                  <a:cubicBezTo>
                    <a:pt x="163" y="214"/>
                    <a:pt x="163" y="214"/>
                    <a:pt x="163" y="214"/>
                  </a:cubicBezTo>
                  <a:cubicBezTo>
                    <a:pt x="163" y="216"/>
                    <a:pt x="163" y="216"/>
                    <a:pt x="163" y="216"/>
                  </a:cubicBezTo>
                  <a:cubicBezTo>
                    <a:pt x="163" y="216"/>
                    <a:pt x="163" y="216"/>
                    <a:pt x="163" y="216"/>
                  </a:cubicBezTo>
                  <a:cubicBezTo>
                    <a:pt x="163" y="217"/>
                    <a:pt x="163" y="217"/>
                    <a:pt x="163" y="217"/>
                  </a:cubicBezTo>
                  <a:cubicBezTo>
                    <a:pt x="163" y="217"/>
                    <a:pt x="163" y="217"/>
                    <a:pt x="163" y="217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6" y="218"/>
                    <a:pt x="166" y="218"/>
                    <a:pt x="166" y="218"/>
                  </a:cubicBezTo>
                  <a:cubicBezTo>
                    <a:pt x="166" y="218"/>
                    <a:pt x="166" y="218"/>
                    <a:pt x="166" y="218"/>
                  </a:cubicBezTo>
                  <a:cubicBezTo>
                    <a:pt x="167" y="218"/>
                    <a:pt x="167" y="218"/>
                    <a:pt x="167" y="218"/>
                  </a:cubicBezTo>
                  <a:cubicBezTo>
                    <a:pt x="167" y="218"/>
                    <a:pt x="167" y="218"/>
                    <a:pt x="167" y="218"/>
                  </a:cubicBezTo>
                  <a:cubicBezTo>
                    <a:pt x="168" y="218"/>
                    <a:pt x="168" y="218"/>
                    <a:pt x="168" y="218"/>
                  </a:cubicBezTo>
                  <a:cubicBezTo>
                    <a:pt x="168" y="218"/>
                    <a:pt x="168" y="218"/>
                    <a:pt x="168" y="218"/>
                  </a:cubicBezTo>
                  <a:cubicBezTo>
                    <a:pt x="170" y="218"/>
                    <a:pt x="170" y="218"/>
                    <a:pt x="170" y="218"/>
                  </a:cubicBezTo>
                  <a:cubicBezTo>
                    <a:pt x="170" y="218"/>
                    <a:pt x="170" y="218"/>
                    <a:pt x="170" y="218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24" y="153"/>
                    <a:pt x="224" y="153"/>
                    <a:pt x="224" y="153"/>
                  </a:cubicBezTo>
                  <a:cubicBezTo>
                    <a:pt x="224" y="153"/>
                    <a:pt x="224" y="153"/>
                    <a:pt x="224" y="153"/>
                  </a:cubicBezTo>
                  <a:cubicBezTo>
                    <a:pt x="225" y="154"/>
                    <a:pt x="225" y="154"/>
                    <a:pt x="225" y="154"/>
                  </a:cubicBezTo>
                  <a:cubicBezTo>
                    <a:pt x="225" y="154"/>
                    <a:pt x="225" y="154"/>
                    <a:pt x="225" y="154"/>
                  </a:cubicBezTo>
                  <a:cubicBezTo>
                    <a:pt x="227" y="154"/>
                    <a:pt x="227" y="154"/>
                    <a:pt x="227" y="154"/>
                  </a:cubicBezTo>
                  <a:cubicBezTo>
                    <a:pt x="227" y="154"/>
                    <a:pt x="227" y="154"/>
                    <a:pt x="227" y="154"/>
                  </a:cubicBezTo>
                  <a:cubicBezTo>
                    <a:pt x="228" y="155"/>
                    <a:pt x="228" y="155"/>
                    <a:pt x="228" y="155"/>
                  </a:cubicBezTo>
                  <a:cubicBezTo>
                    <a:pt x="228" y="155"/>
                    <a:pt x="228" y="155"/>
                    <a:pt x="228" y="155"/>
                  </a:cubicBezTo>
                  <a:cubicBezTo>
                    <a:pt x="230" y="155"/>
                    <a:pt x="230" y="155"/>
                    <a:pt x="230" y="155"/>
                  </a:cubicBezTo>
                  <a:cubicBezTo>
                    <a:pt x="230" y="155"/>
                    <a:pt x="230" y="155"/>
                    <a:pt x="230" y="155"/>
                  </a:cubicBezTo>
                  <a:cubicBezTo>
                    <a:pt x="231" y="156"/>
                    <a:pt x="231" y="156"/>
                    <a:pt x="231" y="156"/>
                  </a:cubicBezTo>
                  <a:cubicBezTo>
                    <a:pt x="231" y="156"/>
                    <a:pt x="231" y="156"/>
                    <a:pt x="231" y="156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7" y="157"/>
                    <a:pt x="237" y="157"/>
                    <a:pt x="237" y="157"/>
                  </a:cubicBezTo>
                  <a:cubicBezTo>
                    <a:pt x="237" y="157"/>
                    <a:pt x="237" y="157"/>
                    <a:pt x="237" y="157"/>
                  </a:cubicBezTo>
                  <a:cubicBezTo>
                    <a:pt x="237" y="159"/>
                    <a:pt x="237" y="159"/>
                    <a:pt x="237" y="159"/>
                  </a:cubicBezTo>
                  <a:cubicBezTo>
                    <a:pt x="237" y="159"/>
                    <a:pt x="237" y="159"/>
                    <a:pt x="237" y="159"/>
                  </a:cubicBezTo>
                  <a:cubicBezTo>
                    <a:pt x="237" y="161"/>
                    <a:pt x="237" y="161"/>
                    <a:pt x="237" y="161"/>
                  </a:cubicBezTo>
                  <a:cubicBezTo>
                    <a:pt x="237" y="161"/>
                    <a:pt x="237" y="161"/>
                    <a:pt x="237" y="161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35" y="166"/>
                    <a:pt x="235" y="166"/>
                    <a:pt x="235" y="166"/>
                  </a:cubicBezTo>
                  <a:cubicBezTo>
                    <a:pt x="235" y="166"/>
                    <a:pt x="235" y="166"/>
                    <a:pt x="235" y="166"/>
                  </a:cubicBezTo>
                  <a:cubicBezTo>
                    <a:pt x="234" y="169"/>
                    <a:pt x="234" y="169"/>
                    <a:pt x="234" y="169"/>
                  </a:cubicBezTo>
                  <a:cubicBezTo>
                    <a:pt x="234" y="169"/>
                    <a:pt x="234" y="169"/>
                    <a:pt x="234" y="169"/>
                  </a:cubicBezTo>
                  <a:cubicBezTo>
                    <a:pt x="233" y="171"/>
                    <a:pt x="233" y="171"/>
                    <a:pt x="233" y="171"/>
                  </a:cubicBezTo>
                  <a:cubicBezTo>
                    <a:pt x="233" y="171"/>
                    <a:pt x="233" y="171"/>
                    <a:pt x="233" y="171"/>
                  </a:cubicBezTo>
                  <a:cubicBezTo>
                    <a:pt x="233" y="173"/>
                    <a:pt x="233" y="173"/>
                    <a:pt x="233" y="173"/>
                  </a:cubicBezTo>
                  <a:cubicBezTo>
                    <a:pt x="233" y="173"/>
                    <a:pt x="233" y="173"/>
                    <a:pt x="233" y="173"/>
                  </a:cubicBezTo>
                  <a:cubicBezTo>
                    <a:pt x="235" y="175"/>
                    <a:pt x="235" y="175"/>
                    <a:pt x="235" y="175"/>
                  </a:cubicBezTo>
                  <a:cubicBezTo>
                    <a:pt x="235" y="175"/>
                    <a:pt x="235" y="175"/>
                    <a:pt x="235" y="175"/>
                  </a:cubicBezTo>
                  <a:cubicBezTo>
                    <a:pt x="241" y="175"/>
                    <a:pt x="241" y="175"/>
                    <a:pt x="241" y="175"/>
                  </a:cubicBezTo>
                  <a:cubicBezTo>
                    <a:pt x="241" y="175"/>
                    <a:pt x="241" y="175"/>
                    <a:pt x="241" y="175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60" y="167"/>
                    <a:pt x="260" y="167"/>
                    <a:pt x="260" y="167"/>
                  </a:cubicBezTo>
                  <a:cubicBezTo>
                    <a:pt x="260" y="167"/>
                    <a:pt x="260" y="167"/>
                    <a:pt x="260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3" y="161"/>
                    <a:pt x="273" y="161"/>
                    <a:pt x="273" y="161"/>
                  </a:cubicBezTo>
                  <a:cubicBezTo>
                    <a:pt x="273" y="161"/>
                    <a:pt x="273" y="161"/>
                    <a:pt x="273" y="161"/>
                  </a:cubicBezTo>
                  <a:cubicBezTo>
                    <a:pt x="279" y="157"/>
                    <a:pt x="279" y="157"/>
                    <a:pt x="279" y="157"/>
                  </a:cubicBezTo>
                  <a:cubicBezTo>
                    <a:pt x="279" y="157"/>
                    <a:pt x="279" y="157"/>
                    <a:pt x="279" y="157"/>
                  </a:cubicBezTo>
                  <a:cubicBezTo>
                    <a:pt x="285" y="153"/>
                    <a:pt x="285" y="153"/>
                    <a:pt x="285" y="153"/>
                  </a:cubicBezTo>
                  <a:cubicBezTo>
                    <a:pt x="285" y="153"/>
                    <a:pt x="285" y="153"/>
                    <a:pt x="285" y="153"/>
                  </a:cubicBezTo>
                  <a:cubicBezTo>
                    <a:pt x="297" y="118"/>
                    <a:pt x="297" y="118"/>
                    <a:pt x="297" y="118"/>
                  </a:cubicBezTo>
                  <a:cubicBezTo>
                    <a:pt x="297" y="118"/>
                    <a:pt x="297" y="118"/>
                    <a:pt x="297" y="118"/>
                  </a:cubicBezTo>
                  <a:cubicBezTo>
                    <a:pt x="300" y="120"/>
                    <a:pt x="300" y="120"/>
                    <a:pt x="300" y="120"/>
                  </a:cubicBezTo>
                  <a:cubicBezTo>
                    <a:pt x="300" y="120"/>
                    <a:pt x="300" y="120"/>
                    <a:pt x="300" y="120"/>
                  </a:cubicBezTo>
                  <a:cubicBezTo>
                    <a:pt x="304" y="122"/>
                    <a:pt x="304" y="122"/>
                    <a:pt x="304" y="122"/>
                  </a:cubicBezTo>
                  <a:cubicBezTo>
                    <a:pt x="304" y="122"/>
                    <a:pt x="304" y="122"/>
                    <a:pt x="304" y="122"/>
                  </a:cubicBezTo>
                  <a:cubicBezTo>
                    <a:pt x="308" y="124"/>
                    <a:pt x="308" y="124"/>
                    <a:pt x="308" y="124"/>
                  </a:cubicBezTo>
                  <a:cubicBezTo>
                    <a:pt x="308" y="124"/>
                    <a:pt x="308" y="124"/>
                    <a:pt x="308" y="124"/>
                  </a:cubicBezTo>
                  <a:cubicBezTo>
                    <a:pt x="312" y="125"/>
                    <a:pt x="312" y="125"/>
                    <a:pt x="312" y="125"/>
                  </a:cubicBezTo>
                  <a:cubicBezTo>
                    <a:pt x="312" y="125"/>
                    <a:pt x="312" y="125"/>
                    <a:pt x="312" y="125"/>
                  </a:cubicBezTo>
                  <a:cubicBezTo>
                    <a:pt x="315" y="128"/>
                    <a:pt x="315" y="128"/>
                    <a:pt x="315" y="128"/>
                  </a:cubicBezTo>
                  <a:cubicBezTo>
                    <a:pt x="315" y="128"/>
                    <a:pt x="315" y="128"/>
                    <a:pt x="315" y="128"/>
                  </a:cubicBezTo>
                  <a:cubicBezTo>
                    <a:pt x="318" y="131"/>
                    <a:pt x="318" y="131"/>
                    <a:pt x="318" y="131"/>
                  </a:cubicBezTo>
                  <a:cubicBezTo>
                    <a:pt x="318" y="131"/>
                    <a:pt x="318" y="131"/>
                    <a:pt x="318" y="131"/>
                  </a:cubicBezTo>
                  <a:cubicBezTo>
                    <a:pt x="321" y="134"/>
                    <a:pt x="321" y="134"/>
                    <a:pt x="321" y="134"/>
                  </a:cubicBezTo>
                  <a:cubicBezTo>
                    <a:pt x="321" y="134"/>
                    <a:pt x="321" y="134"/>
                    <a:pt x="321" y="134"/>
                  </a:cubicBezTo>
                  <a:cubicBezTo>
                    <a:pt x="324" y="137"/>
                    <a:pt x="324" y="137"/>
                    <a:pt x="324" y="137"/>
                  </a:cubicBezTo>
                  <a:cubicBezTo>
                    <a:pt x="324" y="137"/>
                    <a:pt x="324" y="137"/>
                    <a:pt x="324" y="137"/>
                  </a:cubicBezTo>
                  <a:cubicBezTo>
                    <a:pt x="322" y="139"/>
                    <a:pt x="322" y="139"/>
                    <a:pt x="322" y="139"/>
                  </a:cubicBezTo>
                  <a:cubicBezTo>
                    <a:pt x="322" y="139"/>
                    <a:pt x="322" y="139"/>
                    <a:pt x="322" y="139"/>
                  </a:cubicBezTo>
                  <a:cubicBezTo>
                    <a:pt x="321" y="140"/>
                    <a:pt x="321" y="140"/>
                    <a:pt x="321" y="140"/>
                  </a:cubicBezTo>
                  <a:cubicBezTo>
                    <a:pt x="321" y="140"/>
                    <a:pt x="321" y="140"/>
                    <a:pt x="321" y="140"/>
                  </a:cubicBezTo>
                  <a:cubicBezTo>
                    <a:pt x="319" y="142"/>
                    <a:pt x="319" y="142"/>
                    <a:pt x="319" y="142"/>
                  </a:cubicBezTo>
                  <a:cubicBezTo>
                    <a:pt x="319" y="142"/>
                    <a:pt x="319" y="142"/>
                    <a:pt x="319" y="142"/>
                  </a:cubicBezTo>
                  <a:cubicBezTo>
                    <a:pt x="318" y="142"/>
                    <a:pt x="318" y="142"/>
                    <a:pt x="318" y="142"/>
                  </a:cubicBezTo>
                  <a:cubicBezTo>
                    <a:pt x="318" y="142"/>
                    <a:pt x="318" y="142"/>
                    <a:pt x="318" y="142"/>
                  </a:cubicBezTo>
                  <a:cubicBezTo>
                    <a:pt x="315" y="144"/>
                    <a:pt x="315" y="144"/>
                    <a:pt x="315" y="144"/>
                  </a:cubicBezTo>
                  <a:cubicBezTo>
                    <a:pt x="315" y="144"/>
                    <a:pt x="315" y="144"/>
                    <a:pt x="315" y="144"/>
                  </a:cubicBezTo>
                  <a:cubicBezTo>
                    <a:pt x="313" y="145"/>
                    <a:pt x="313" y="145"/>
                    <a:pt x="313" y="145"/>
                  </a:cubicBezTo>
                  <a:cubicBezTo>
                    <a:pt x="313" y="145"/>
                    <a:pt x="313" y="145"/>
                    <a:pt x="313" y="145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73" y="205"/>
                    <a:pt x="273" y="205"/>
                    <a:pt x="273" y="205"/>
                  </a:cubicBezTo>
                  <a:cubicBezTo>
                    <a:pt x="273" y="205"/>
                    <a:pt x="273" y="205"/>
                    <a:pt x="273" y="205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338" y="183"/>
                    <a:pt x="338" y="183"/>
                    <a:pt x="338" y="183"/>
                  </a:cubicBezTo>
                  <a:cubicBezTo>
                    <a:pt x="338" y="183"/>
                    <a:pt x="338" y="183"/>
                    <a:pt x="338" y="183"/>
                  </a:cubicBezTo>
                  <a:cubicBezTo>
                    <a:pt x="339" y="184"/>
                    <a:pt x="339" y="184"/>
                    <a:pt x="339" y="184"/>
                  </a:cubicBezTo>
                  <a:cubicBezTo>
                    <a:pt x="339" y="184"/>
                    <a:pt x="339" y="184"/>
                    <a:pt x="339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3" y="185"/>
                    <a:pt x="343" y="185"/>
                    <a:pt x="343" y="185"/>
                  </a:cubicBezTo>
                  <a:cubicBezTo>
                    <a:pt x="343" y="185"/>
                    <a:pt x="343" y="185"/>
                    <a:pt x="343" y="185"/>
                  </a:cubicBezTo>
                  <a:cubicBezTo>
                    <a:pt x="345" y="185"/>
                    <a:pt x="345" y="185"/>
                    <a:pt x="345" y="185"/>
                  </a:cubicBezTo>
                  <a:cubicBezTo>
                    <a:pt x="345" y="185"/>
                    <a:pt x="345" y="185"/>
                    <a:pt x="345" y="185"/>
                  </a:cubicBezTo>
                  <a:cubicBezTo>
                    <a:pt x="346" y="187"/>
                    <a:pt x="346" y="187"/>
                    <a:pt x="346" y="187"/>
                  </a:cubicBezTo>
                  <a:cubicBezTo>
                    <a:pt x="346" y="187"/>
                    <a:pt x="346" y="187"/>
                    <a:pt x="346" y="187"/>
                  </a:cubicBezTo>
                  <a:cubicBezTo>
                    <a:pt x="349" y="189"/>
                    <a:pt x="349" y="189"/>
                    <a:pt x="349" y="189"/>
                  </a:cubicBezTo>
                  <a:cubicBezTo>
                    <a:pt x="349" y="189"/>
                    <a:pt x="349" y="189"/>
                    <a:pt x="349" y="189"/>
                  </a:cubicBezTo>
                  <a:cubicBezTo>
                    <a:pt x="350" y="191"/>
                    <a:pt x="350" y="191"/>
                    <a:pt x="350" y="191"/>
                  </a:cubicBezTo>
                  <a:cubicBezTo>
                    <a:pt x="350" y="191"/>
                    <a:pt x="350" y="191"/>
                    <a:pt x="350" y="191"/>
                  </a:cubicBezTo>
                  <a:cubicBezTo>
                    <a:pt x="353" y="192"/>
                    <a:pt x="353" y="192"/>
                    <a:pt x="353" y="192"/>
                  </a:cubicBezTo>
                  <a:cubicBezTo>
                    <a:pt x="353" y="192"/>
                    <a:pt x="353" y="192"/>
                    <a:pt x="353" y="192"/>
                  </a:cubicBezTo>
                  <a:cubicBezTo>
                    <a:pt x="301" y="214"/>
                    <a:pt x="301" y="214"/>
                    <a:pt x="301" y="214"/>
                  </a:cubicBezTo>
                  <a:cubicBezTo>
                    <a:pt x="301" y="214"/>
                    <a:pt x="301" y="214"/>
                    <a:pt x="301" y="214"/>
                  </a:cubicBezTo>
                  <a:cubicBezTo>
                    <a:pt x="298" y="215"/>
                    <a:pt x="298" y="215"/>
                    <a:pt x="298" y="215"/>
                  </a:cubicBezTo>
                  <a:cubicBezTo>
                    <a:pt x="298" y="215"/>
                    <a:pt x="298" y="215"/>
                    <a:pt x="298" y="215"/>
                  </a:cubicBezTo>
                  <a:cubicBezTo>
                    <a:pt x="295" y="216"/>
                    <a:pt x="295" y="216"/>
                    <a:pt x="295" y="216"/>
                  </a:cubicBezTo>
                  <a:cubicBezTo>
                    <a:pt x="295" y="216"/>
                    <a:pt x="295" y="216"/>
                    <a:pt x="295" y="216"/>
                  </a:cubicBezTo>
                  <a:cubicBezTo>
                    <a:pt x="292" y="217"/>
                    <a:pt x="292" y="217"/>
                    <a:pt x="292" y="217"/>
                  </a:cubicBezTo>
                  <a:cubicBezTo>
                    <a:pt x="292" y="217"/>
                    <a:pt x="292" y="217"/>
                    <a:pt x="292" y="217"/>
                  </a:cubicBezTo>
                  <a:cubicBezTo>
                    <a:pt x="290" y="217"/>
                    <a:pt x="290" y="217"/>
                    <a:pt x="290" y="217"/>
                  </a:cubicBezTo>
                  <a:cubicBezTo>
                    <a:pt x="290" y="217"/>
                    <a:pt x="290" y="217"/>
                    <a:pt x="290" y="217"/>
                  </a:cubicBezTo>
                  <a:cubicBezTo>
                    <a:pt x="286" y="219"/>
                    <a:pt x="286" y="219"/>
                    <a:pt x="286" y="219"/>
                  </a:cubicBezTo>
                  <a:cubicBezTo>
                    <a:pt x="286" y="219"/>
                    <a:pt x="286" y="219"/>
                    <a:pt x="286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1" y="221"/>
                    <a:pt x="281" y="221"/>
                    <a:pt x="281" y="221"/>
                  </a:cubicBezTo>
                  <a:cubicBezTo>
                    <a:pt x="281" y="221"/>
                    <a:pt x="281" y="221"/>
                    <a:pt x="281" y="221"/>
                  </a:cubicBezTo>
                  <a:cubicBezTo>
                    <a:pt x="280" y="222"/>
                    <a:pt x="280" y="222"/>
                    <a:pt x="280" y="222"/>
                  </a:cubicBezTo>
                  <a:cubicBezTo>
                    <a:pt x="280" y="222"/>
                    <a:pt x="280" y="222"/>
                    <a:pt x="280" y="222"/>
                  </a:cubicBezTo>
                  <a:cubicBezTo>
                    <a:pt x="255" y="231"/>
                    <a:pt x="255" y="231"/>
                    <a:pt x="255" y="231"/>
                  </a:cubicBezTo>
                  <a:cubicBezTo>
                    <a:pt x="255" y="231"/>
                    <a:pt x="255" y="231"/>
                    <a:pt x="255" y="231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5" y="238"/>
                    <a:pt x="255" y="238"/>
                    <a:pt x="255" y="238"/>
                  </a:cubicBezTo>
                  <a:cubicBezTo>
                    <a:pt x="255" y="238"/>
                    <a:pt x="255" y="238"/>
                    <a:pt x="255" y="238"/>
                  </a:cubicBezTo>
                  <a:cubicBezTo>
                    <a:pt x="258" y="241"/>
                    <a:pt x="258" y="241"/>
                    <a:pt x="258" y="241"/>
                  </a:cubicBezTo>
                  <a:cubicBezTo>
                    <a:pt x="258" y="241"/>
                    <a:pt x="258" y="241"/>
                    <a:pt x="258" y="241"/>
                  </a:cubicBezTo>
                  <a:cubicBezTo>
                    <a:pt x="260" y="244"/>
                    <a:pt x="260" y="244"/>
                    <a:pt x="260" y="244"/>
                  </a:cubicBezTo>
                  <a:cubicBezTo>
                    <a:pt x="260" y="244"/>
                    <a:pt x="260" y="244"/>
                    <a:pt x="260" y="244"/>
                  </a:cubicBezTo>
                  <a:cubicBezTo>
                    <a:pt x="262" y="247"/>
                    <a:pt x="262" y="247"/>
                    <a:pt x="262" y="247"/>
                  </a:cubicBezTo>
                  <a:cubicBezTo>
                    <a:pt x="262" y="247"/>
                    <a:pt x="262" y="247"/>
                    <a:pt x="262" y="247"/>
                  </a:cubicBezTo>
                  <a:cubicBezTo>
                    <a:pt x="262" y="251"/>
                    <a:pt x="262" y="251"/>
                    <a:pt x="262" y="251"/>
                  </a:cubicBezTo>
                  <a:cubicBezTo>
                    <a:pt x="262" y="251"/>
                    <a:pt x="262" y="251"/>
                    <a:pt x="262" y="251"/>
                  </a:cubicBezTo>
                  <a:cubicBezTo>
                    <a:pt x="262" y="255"/>
                    <a:pt x="262" y="255"/>
                    <a:pt x="262" y="255"/>
                  </a:cubicBezTo>
                  <a:cubicBezTo>
                    <a:pt x="262" y="255"/>
                    <a:pt x="262" y="255"/>
                    <a:pt x="262" y="255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3" y="262"/>
                    <a:pt x="263" y="262"/>
                    <a:pt x="263" y="262"/>
                  </a:cubicBezTo>
                  <a:cubicBezTo>
                    <a:pt x="263" y="262"/>
                    <a:pt x="263" y="262"/>
                    <a:pt x="263" y="262"/>
                  </a:cubicBezTo>
                  <a:cubicBezTo>
                    <a:pt x="319" y="251"/>
                    <a:pt x="319" y="251"/>
                    <a:pt x="319" y="251"/>
                  </a:cubicBezTo>
                  <a:cubicBezTo>
                    <a:pt x="319" y="251"/>
                    <a:pt x="319" y="251"/>
                    <a:pt x="319" y="251"/>
                  </a:cubicBezTo>
                  <a:cubicBezTo>
                    <a:pt x="321" y="255"/>
                    <a:pt x="321" y="255"/>
                    <a:pt x="321" y="255"/>
                  </a:cubicBezTo>
                  <a:cubicBezTo>
                    <a:pt x="321" y="255"/>
                    <a:pt x="321" y="255"/>
                    <a:pt x="321" y="255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4" y="260"/>
                    <a:pt x="324" y="260"/>
                    <a:pt x="324" y="260"/>
                  </a:cubicBezTo>
                  <a:cubicBezTo>
                    <a:pt x="324" y="260"/>
                    <a:pt x="324" y="260"/>
                    <a:pt x="324" y="260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27" y="266"/>
                    <a:pt x="327" y="266"/>
                    <a:pt x="327" y="266"/>
                  </a:cubicBezTo>
                  <a:cubicBezTo>
                    <a:pt x="327" y="266"/>
                    <a:pt x="327" y="266"/>
                    <a:pt x="327" y="266"/>
                  </a:cubicBezTo>
                  <a:cubicBezTo>
                    <a:pt x="328" y="269"/>
                    <a:pt x="328" y="269"/>
                    <a:pt x="328" y="269"/>
                  </a:cubicBezTo>
                  <a:cubicBezTo>
                    <a:pt x="328" y="269"/>
                    <a:pt x="328" y="269"/>
                    <a:pt x="328" y="269"/>
                  </a:cubicBezTo>
                  <a:cubicBezTo>
                    <a:pt x="327" y="271"/>
                    <a:pt x="327" y="271"/>
                    <a:pt x="327" y="271"/>
                  </a:cubicBezTo>
                  <a:cubicBezTo>
                    <a:pt x="327" y="271"/>
                    <a:pt x="327" y="271"/>
                    <a:pt x="327" y="271"/>
                  </a:cubicBezTo>
                  <a:cubicBezTo>
                    <a:pt x="327" y="274"/>
                    <a:pt x="327" y="274"/>
                    <a:pt x="327" y="274"/>
                  </a:cubicBezTo>
                  <a:cubicBezTo>
                    <a:pt x="327" y="274"/>
                    <a:pt x="327" y="274"/>
                    <a:pt x="327" y="274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3" y="285"/>
                    <a:pt x="313" y="285"/>
                    <a:pt x="313" y="285"/>
                  </a:cubicBezTo>
                  <a:cubicBezTo>
                    <a:pt x="313" y="285"/>
                    <a:pt x="313" y="285"/>
                    <a:pt x="313" y="285"/>
                  </a:cubicBezTo>
                  <a:cubicBezTo>
                    <a:pt x="311" y="289"/>
                    <a:pt x="311" y="289"/>
                    <a:pt x="311" y="289"/>
                  </a:cubicBezTo>
                  <a:cubicBezTo>
                    <a:pt x="311" y="289"/>
                    <a:pt x="311" y="289"/>
                    <a:pt x="311" y="289"/>
                  </a:cubicBezTo>
                  <a:cubicBezTo>
                    <a:pt x="308" y="295"/>
                    <a:pt x="308" y="295"/>
                    <a:pt x="308" y="295"/>
                  </a:cubicBezTo>
                  <a:cubicBezTo>
                    <a:pt x="308" y="295"/>
                    <a:pt x="308" y="295"/>
                    <a:pt x="308" y="295"/>
                  </a:cubicBezTo>
                  <a:cubicBezTo>
                    <a:pt x="305" y="299"/>
                    <a:pt x="305" y="299"/>
                    <a:pt x="305" y="299"/>
                  </a:cubicBezTo>
                  <a:cubicBezTo>
                    <a:pt x="305" y="299"/>
                    <a:pt x="305" y="299"/>
                    <a:pt x="305" y="299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299" y="307"/>
                    <a:pt x="299" y="307"/>
                    <a:pt x="299" y="307"/>
                  </a:cubicBezTo>
                  <a:cubicBezTo>
                    <a:pt x="299" y="307"/>
                    <a:pt x="299" y="307"/>
                    <a:pt x="299" y="307"/>
                  </a:cubicBezTo>
                  <a:cubicBezTo>
                    <a:pt x="260" y="352"/>
                    <a:pt x="260" y="352"/>
                    <a:pt x="260" y="352"/>
                  </a:cubicBezTo>
                  <a:cubicBezTo>
                    <a:pt x="260" y="352"/>
                    <a:pt x="260" y="352"/>
                    <a:pt x="260" y="352"/>
                  </a:cubicBezTo>
                  <a:cubicBezTo>
                    <a:pt x="301" y="268"/>
                    <a:pt x="301" y="268"/>
                    <a:pt x="301" y="268"/>
                  </a:cubicBezTo>
                  <a:cubicBezTo>
                    <a:pt x="301" y="268"/>
                    <a:pt x="301" y="268"/>
                    <a:pt x="301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7"/>
                    <a:pt x="300" y="267"/>
                    <a:pt x="300" y="267"/>
                  </a:cubicBezTo>
                  <a:cubicBezTo>
                    <a:pt x="300" y="267"/>
                    <a:pt x="300" y="267"/>
                    <a:pt x="300" y="267"/>
                  </a:cubicBezTo>
                  <a:cubicBezTo>
                    <a:pt x="299" y="267"/>
                    <a:pt x="299" y="267"/>
                    <a:pt x="299" y="267"/>
                  </a:cubicBezTo>
                  <a:cubicBezTo>
                    <a:pt x="299" y="267"/>
                    <a:pt x="299" y="267"/>
                    <a:pt x="299" y="267"/>
                  </a:cubicBezTo>
                  <a:cubicBezTo>
                    <a:pt x="299" y="266"/>
                    <a:pt x="299" y="266"/>
                    <a:pt x="299" y="266"/>
                  </a:cubicBezTo>
                  <a:cubicBezTo>
                    <a:pt x="299" y="266"/>
                    <a:pt x="299" y="266"/>
                    <a:pt x="299" y="266"/>
                  </a:cubicBezTo>
                  <a:cubicBezTo>
                    <a:pt x="298" y="266"/>
                    <a:pt x="298" y="266"/>
                    <a:pt x="298" y="266"/>
                  </a:cubicBezTo>
                  <a:cubicBezTo>
                    <a:pt x="298" y="266"/>
                    <a:pt x="298" y="266"/>
                    <a:pt x="298" y="266"/>
                  </a:cubicBezTo>
                  <a:cubicBezTo>
                    <a:pt x="297" y="265"/>
                    <a:pt x="297" y="265"/>
                    <a:pt x="297" y="265"/>
                  </a:cubicBezTo>
                  <a:cubicBezTo>
                    <a:pt x="297" y="265"/>
                    <a:pt x="297" y="265"/>
                    <a:pt x="297" y="265"/>
                  </a:cubicBezTo>
                  <a:cubicBezTo>
                    <a:pt x="296" y="264"/>
                    <a:pt x="296" y="264"/>
                    <a:pt x="296" y="264"/>
                  </a:cubicBezTo>
                  <a:cubicBezTo>
                    <a:pt x="296" y="264"/>
                    <a:pt x="296" y="264"/>
                    <a:pt x="296" y="264"/>
                  </a:cubicBezTo>
                  <a:cubicBezTo>
                    <a:pt x="296" y="263"/>
                    <a:pt x="296" y="263"/>
                    <a:pt x="296" y="263"/>
                  </a:cubicBezTo>
                  <a:cubicBezTo>
                    <a:pt x="296" y="263"/>
                    <a:pt x="296" y="263"/>
                    <a:pt x="296" y="263"/>
                  </a:cubicBezTo>
                  <a:cubicBezTo>
                    <a:pt x="267" y="275"/>
                    <a:pt x="267" y="275"/>
                    <a:pt x="267" y="275"/>
                  </a:cubicBezTo>
                  <a:cubicBezTo>
                    <a:pt x="267" y="275"/>
                    <a:pt x="267" y="275"/>
                    <a:pt x="267" y="275"/>
                  </a:cubicBezTo>
                  <a:cubicBezTo>
                    <a:pt x="265" y="279"/>
                    <a:pt x="265" y="279"/>
                    <a:pt x="265" y="279"/>
                  </a:cubicBezTo>
                  <a:cubicBezTo>
                    <a:pt x="265" y="279"/>
                    <a:pt x="265" y="279"/>
                    <a:pt x="265" y="279"/>
                  </a:cubicBezTo>
                  <a:cubicBezTo>
                    <a:pt x="265" y="281"/>
                    <a:pt x="265" y="281"/>
                    <a:pt x="265" y="281"/>
                  </a:cubicBezTo>
                  <a:cubicBezTo>
                    <a:pt x="265" y="281"/>
                    <a:pt x="265" y="281"/>
                    <a:pt x="265" y="281"/>
                  </a:cubicBezTo>
                  <a:cubicBezTo>
                    <a:pt x="267" y="282"/>
                    <a:pt x="267" y="282"/>
                    <a:pt x="267" y="282"/>
                  </a:cubicBezTo>
                  <a:cubicBezTo>
                    <a:pt x="267" y="282"/>
                    <a:pt x="267" y="282"/>
                    <a:pt x="267" y="282"/>
                  </a:cubicBezTo>
                  <a:cubicBezTo>
                    <a:pt x="269" y="282"/>
                    <a:pt x="269" y="282"/>
                    <a:pt x="269" y="282"/>
                  </a:cubicBezTo>
                  <a:cubicBezTo>
                    <a:pt x="269" y="282"/>
                    <a:pt x="269" y="282"/>
                    <a:pt x="269" y="282"/>
                  </a:cubicBezTo>
                  <a:cubicBezTo>
                    <a:pt x="271" y="282"/>
                    <a:pt x="271" y="282"/>
                    <a:pt x="271" y="282"/>
                  </a:cubicBezTo>
                  <a:cubicBezTo>
                    <a:pt x="271" y="282"/>
                    <a:pt x="271" y="282"/>
                    <a:pt x="271" y="282"/>
                  </a:cubicBezTo>
                  <a:cubicBezTo>
                    <a:pt x="272" y="284"/>
                    <a:pt x="272" y="284"/>
                    <a:pt x="272" y="284"/>
                  </a:cubicBezTo>
                  <a:cubicBezTo>
                    <a:pt x="272" y="284"/>
                    <a:pt x="272" y="284"/>
                    <a:pt x="272" y="284"/>
                  </a:cubicBezTo>
                  <a:cubicBezTo>
                    <a:pt x="274" y="285"/>
                    <a:pt x="274" y="285"/>
                    <a:pt x="274" y="285"/>
                  </a:cubicBezTo>
                  <a:cubicBezTo>
                    <a:pt x="274" y="285"/>
                    <a:pt x="274" y="285"/>
                    <a:pt x="274" y="285"/>
                  </a:cubicBezTo>
                  <a:cubicBezTo>
                    <a:pt x="275" y="286"/>
                    <a:pt x="275" y="286"/>
                    <a:pt x="275" y="286"/>
                  </a:cubicBezTo>
                  <a:cubicBezTo>
                    <a:pt x="275" y="286"/>
                    <a:pt x="275" y="286"/>
                    <a:pt x="275" y="286"/>
                  </a:cubicBezTo>
                  <a:cubicBezTo>
                    <a:pt x="277" y="287"/>
                    <a:pt x="277" y="287"/>
                    <a:pt x="277" y="287"/>
                  </a:cubicBezTo>
                  <a:cubicBezTo>
                    <a:pt x="277" y="287"/>
                    <a:pt x="277" y="287"/>
                    <a:pt x="277" y="287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67" y="298"/>
                    <a:pt x="267" y="298"/>
                    <a:pt x="267" y="298"/>
                  </a:cubicBezTo>
                  <a:cubicBezTo>
                    <a:pt x="267" y="298"/>
                    <a:pt x="267" y="298"/>
                    <a:pt x="267" y="298"/>
                  </a:cubicBezTo>
                  <a:cubicBezTo>
                    <a:pt x="260" y="302"/>
                    <a:pt x="260" y="302"/>
                    <a:pt x="260" y="302"/>
                  </a:cubicBezTo>
                  <a:cubicBezTo>
                    <a:pt x="260" y="302"/>
                    <a:pt x="260" y="302"/>
                    <a:pt x="260" y="302"/>
                  </a:cubicBezTo>
                  <a:cubicBezTo>
                    <a:pt x="254" y="306"/>
                    <a:pt x="254" y="306"/>
                    <a:pt x="254" y="306"/>
                  </a:cubicBezTo>
                  <a:cubicBezTo>
                    <a:pt x="254" y="306"/>
                    <a:pt x="254" y="306"/>
                    <a:pt x="254" y="306"/>
                  </a:cubicBezTo>
                  <a:cubicBezTo>
                    <a:pt x="248" y="311"/>
                    <a:pt x="248" y="311"/>
                    <a:pt x="248" y="311"/>
                  </a:cubicBezTo>
                  <a:cubicBezTo>
                    <a:pt x="248" y="311"/>
                    <a:pt x="248" y="311"/>
                    <a:pt x="248" y="311"/>
                  </a:cubicBezTo>
                  <a:cubicBezTo>
                    <a:pt x="243" y="316"/>
                    <a:pt x="243" y="316"/>
                    <a:pt x="243" y="316"/>
                  </a:cubicBezTo>
                  <a:cubicBezTo>
                    <a:pt x="243" y="316"/>
                    <a:pt x="243" y="316"/>
                    <a:pt x="243" y="316"/>
                  </a:cubicBezTo>
                  <a:cubicBezTo>
                    <a:pt x="241" y="323"/>
                    <a:pt x="241" y="323"/>
                    <a:pt x="241" y="323"/>
                  </a:cubicBezTo>
                  <a:cubicBezTo>
                    <a:pt x="241" y="323"/>
                    <a:pt x="241" y="323"/>
                    <a:pt x="241" y="323"/>
                  </a:cubicBezTo>
                  <a:cubicBezTo>
                    <a:pt x="243" y="331"/>
                    <a:pt x="243" y="331"/>
                    <a:pt x="243" y="331"/>
                  </a:cubicBezTo>
                  <a:cubicBezTo>
                    <a:pt x="243" y="331"/>
                    <a:pt x="243" y="331"/>
                    <a:pt x="243" y="331"/>
                  </a:cubicBezTo>
                  <a:cubicBezTo>
                    <a:pt x="243" y="333"/>
                    <a:pt x="243" y="333"/>
                    <a:pt x="243" y="333"/>
                  </a:cubicBezTo>
                  <a:cubicBezTo>
                    <a:pt x="243" y="333"/>
                    <a:pt x="243" y="333"/>
                    <a:pt x="243" y="333"/>
                  </a:cubicBezTo>
                  <a:cubicBezTo>
                    <a:pt x="244" y="334"/>
                    <a:pt x="244" y="334"/>
                    <a:pt x="244" y="334"/>
                  </a:cubicBezTo>
                  <a:cubicBezTo>
                    <a:pt x="244" y="334"/>
                    <a:pt x="244" y="334"/>
                    <a:pt x="244" y="334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8" y="335"/>
                    <a:pt x="248" y="335"/>
                    <a:pt x="248" y="335"/>
                  </a:cubicBezTo>
                  <a:cubicBezTo>
                    <a:pt x="248" y="335"/>
                    <a:pt x="248" y="335"/>
                    <a:pt x="248" y="335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50" y="336"/>
                    <a:pt x="250" y="336"/>
                    <a:pt x="250" y="336"/>
                  </a:cubicBezTo>
                  <a:cubicBezTo>
                    <a:pt x="250" y="336"/>
                    <a:pt x="250" y="336"/>
                    <a:pt x="250" y="336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3" y="338"/>
                    <a:pt x="253" y="338"/>
                    <a:pt x="253" y="338"/>
                  </a:cubicBezTo>
                  <a:cubicBezTo>
                    <a:pt x="253" y="338"/>
                    <a:pt x="253" y="338"/>
                    <a:pt x="253" y="338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189" y="384"/>
                    <a:pt x="189" y="384"/>
                    <a:pt x="189" y="384"/>
                  </a:cubicBezTo>
                  <a:cubicBezTo>
                    <a:pt x="185" y="386"/>
                    <a:pt x="185" y="386"/>
                    <a:pt x="185" y="386"/>
                  </a:cubicBezTo>
                  <a:cubicBezTo>
                    <a:pt x="159" y="402"/>
                    <a:pt x="159" y="402"/>
                    <a:pt x="159" y="402"/>
                  </a:cubicBezTo>
                  <a:cubicBezTo>
                    <a:pt x="159" y="402"/>
                    <a:pt x="159" y="402"/>
                    <a:pt x="159" y="402"/>
                  </a:cubicBezTo>
                  <a:cubicBezTo>
                    <a:pt x="158" y="404"/>
                    <a:pt x="158" y="404"/>
                    <a:pt x="158" y="404"/>
                  </a:cubicBezTo>
                  <a:cubicBezTo>
                    <a:pt x="158" y="404"/>
                    <a:pt x="158" y="404"/>
                    <a:pt x="158" y="404"/>
                  </a:cubicBezTo>
                  <a:cubicBezTo>
                    <a:pt x="157" y="405"/>
                    <a:pt x="157" y="405"/>
                    <a:pt x="157" y="405"/>
                  </a:cubicBezTo>
                  <a:cubicBezTo>
                    <a:pt x="157" y="405"/>
                    <a:pt x="157" y="405"/>
                    <a:pt x="157" y="405"/>
                  </a:cubicBezTo>
                  <a:cubicBezTo>
                    <a:pt x="157" y="406"/>
                    <a:pt x="157" y="406"/>
                    <a:pt x="157" y="406"/>
                  </a:cubicBezTo>
                  <a:cubicBezTo>
                    <a:pt x="157" y="406"/>
                    <a:pt x="157" y="406"/>
                    <a:pt x="157" y="406"/>
                  </a:cubicBezTo>
                  <a:cubicBezTo>
                    <a:pt x="157" y="407"/>
                    <a:pt x="157" y="407"/>
                    <a:pt x="157" y="407"/>
                  </a:cubicBezTo>
                  <a:cubicBezTo>
                    <a:pt x="157" y="407"/>
                    <a:pt x="157" y="407"/>
                    <a:pt x="157" y="407"/>
                  </a:cubicBezTo>
                  <a:cubicBezTo>
                    <a:pt x="157" y="409"/>
                    <a:pt x="157" y="409"/>
                    <a:pt x="157" y="409"/>
                  </a:cubicBezTo>
                  <a:cubicBezTo>
                    <a:pt x="157" y="409"/>
                    <a:pt x="157" y="409"/>
                    <a:pt x="157" y="409"/>
                  </a:cubicBezTo>
                  <a:cubicBezTo>
                    <a:pt x="157" y="410"/>
                    <a:pt x="157" y="410"/>
                    <a:pt x="157" y="410"/>
                  </a:cubicBezTo>
                  <a:cubicBezTo>
                    <a:pt x="157" y="410"/>
                    <a:pt x="157" y="410"/>
                    <a:pt x="157" y="410"/>
                  </a:cubicBezTo>
                  <a:cubicBezTo>
                    <a:pt x="157" y="410"/>
                    <a:pt x="157" y="410"/>
                    <a:pt x="157" y="410"/>
                  </a:cubicBezTo>
                  <a:cubicBezTo>
                    <a:pt x="157" y="410"/>
                    <a:pt x="157" y="410"/>
                    <a:pt x="157" y="410"/>
                  </a:cubicBezTo>
                  <a:cubicBezTo>
                    <a:pt x="158" y="411"/>
                    <a:pt x="158" y="411"/>
                    <a:pt x="158" y="411"/>
                  </a:cubicBezTo>
                  <a:cubicBezTo>
                    <a:pt x="158" y="411"/>
                    <a:pt x="158" y="411"/>
                    <a:pt x="158" y="411"/>
                  </a:cubicBezTo>
                  <a:cubicBezTo>
                    <a:pt x="161" y="412"/>
                    <a:pt x="161" y="412"/>
                    <a:pt x="161" y="412"/>
                  </a:cubicBezTo>
                  <a:cubicBezTo>
                    <a:pt x="161" y="412"/>
                    <a:pt x="161" y="412"/>
                    <a:pt x="161" y="412"/>
                  </a:cubicBezTo>
                  <a:cubicBezTo>
                    <a:pt x="165" y="412"/>
                    <a:pt x="165" y="412"/>
                    <a:pt x="165" y="412"/>
                  </a:cubicBezTo>
                  <a:cubicBezTo>
                    <a:pt x="165" y="412"/>
                    <a:pt x="165" y="412"/>
                    <a:pt x="165" y="412"/>
                  </a:cubicBezTo>
                  <a:cubicBezTo>
                    <a:pt x="168" y="411"/>
                    <a:pt x="168" y="411"/>
                    <a:pt x="168" y="411"/>
                  </a:cubicBezTo>
                  <a:cubicBezTo>
                    <a:pt x="168" y="411"/>
                    <a:pt x="168" y="411"/>
                    <a:pt x="168" y="411"/>
                  </a:cubicBezTo>
                  <a:cubicBezTo>
                    <a:pt x="172" y="410"/>
                    <a:pt x="172" y="410"/>
                    <a:pt x="172" y="410"/>
                  </a:cubicBezTo>
                  <a:cubicBezTo>
                    <a:pt x="172" y="410"/>
                    <a:pt x="172" y="410"/>
                    <a:pt x="172" y="410"/>
                  </a:cubicBezTo>
                  <a:cubicBezTo>
                    <a:pt x="175" y="409"/>
                    <a:pt x="175" y="409"/>
                    <a:pt x="175" y="409"/>
                  </a:cubicBezTo>
                  <a:cubicBezTo>
                    <a:pt x="175" y="409"/>
                    <a:pt x="175" y="409"/>
                    <a:pt x="175" y="409"/>
                  </a:cubicBezTo>
                  <a:cubicBezTo>
                    <a:pt x="178" y="406"/>
                    <a:pt x="178" y="406"/>
                    <a:pt x="178" y="406"/>
                  </a:cubicBezTo>
                  <a:cubicBezTo>
                    <a:pt x="178" y="406"/>
                    <a:pt x="178" y="406"/>
                    <a:pt x="178" y="406"/>
                  </a:cubicBezTo>
                  <a:cubicBezTo>
                    <a:pt x="181" y="404"/>
                    <a:pt x="181" y="404"/>
                    <a:pt x="181" y="404"/>
                  </a:cubicBezTo>
                  <a:cubicBezTo>
                    <a:pt x="181" y="404"/>
                    <a:pt x="181" y="404"/>
                    <a:pt x="181" y="404"/>
                  </a:cubicBezTo>
                  <a:cubicBezTo>
                    <a:pt x="185" y="401"/>
                    <a:pt x="185" y="401"/>
                    <a:pt x="185" y="401"/>
                  </a:cubicBezTo>
                  <a:cubicBezTo>
                    <a:pt x="185" y="401"/>
                    <a:pt x="185" y="401"/>
                    <a:pt x="185" y="401"/>
                  </a:cubicBezTo>
                  <a:cubicBezTo>
                    <a:pt x="212" y="386"/>
                    <a:pt x="212" y="386"/>
                    <a:pt x="212" y="386"/>
                  </a:cubicBezTo>
                  <a:cubicBezTo>
                    <a:pt x="212" y="386"/>
                    <a:pt x="212" y="386"/>
                    <a:pt x="212" y="386"/>
                  </a:cubicBezTo>
                  <a:cubicBezTo>
                    <a:pt x="205" y="394"/>
                    <a:pt x="205" y="394"/>
                    <a:pt x="205" y="394"/>
                  </a:cubicBezTo>
                  <a:cubicBezTo>
                    <a:pt x="205" y="394"/>
                    <a:pt x="205" y="394"/>
                    <a:pt x="205" y="394"/>
                  </a:cubicBezTo>
                  <a:cubicBezTo>
                    <a:pt x="198" y="400"/>
                    <a:pt x="198" y="400"/>
                    <a:pt x="198" y="400"/>
                  </a:cubicBezTo>
                  <a:cubicBezTo>
                    <a:pt x="198" y="400"/>
                    <a:pt x="198" y="400"/>
                    <a:pt x="198" y="400"/>
                  </a:cubicBezTo>
                  <a:cubicBezTo>
                    <a:pt x="190" y="407"/>
                    <a:pt x="190" y="407"/>
                    <a:pt x="190" y="407"/>
                  </a:cubicBezTo>
                  <a:cubicBezTo>
                    <a:pt x="190" y="407"/>
                    <a:pt x="190" y="407"/>
                    <a:pt x="190" y="407"/>
                  </a:cubicBezTo>
                  <a:cubicBezTo>
                    <a:pt x="182" y="412"/>
                    <a:pt x="182" y="412"/>
                    <a:pt x="182" y="412"/>
                  </a:cubicBezTo>
                  <a:cubicBezTo>
                    <a:pt x="182" y="412"/>
                    <a:pt x="182" y="412"/>
                    <a:pt x="182" y="412"/>
                  </a:cubicBezTo>
                  <a:cubicBezTo>
                    <a:pt x="174" y="419"/>
                    <a:pt x="174" y="419"/>
                    <a:pt x="174" y="419"/>
                  </a:cubicBezTo>
                  <a:cubicBezTo>
                    <a:pt x="174" y="419"/>
                    <a:pt x="174" y="419"/>
                    <a:pt x="174" y="419"/>
                  </a:cubicBezTo>
                  <a:cubicBezTo>
                    <a:pt x="166" y="424"/>
                    <a:pt x="166" y="424"/>
                    <a:pt x="166" y="424"/>
                  </a:cubicBezTo>
                  <a:cubicBezTo>
                    <a:pt x="166" y="424"/>
                    <a:pt x="166" y="424"/>
                    <a:pt x="166" y="424"/>
                  </a:cubicBezTo>
                  <a:cubicBezTo>
                    <a:pt x="156" y="430"/>
                    <a:pt x="156" y="430"/>
                    <a:pt x="156" y="430"/>
                  </a:cubicBezTo>
                  <a:cubicBezTo>
                    <a:pt x="156" y="430"/>
                    <a:pt x="156" y="430"/>
                    <a:pt x="156" y="430"/>
                  </a:cubicBezTo>
                  <a:cubicBezTo>
                    <a:pt x="149" y="436"/>
                    <a:pt x="149" y="436"/>
                    <a:pt x="149" y="436"/>
                  </a:cubicBezTo>
                  <a:cubicBezTo>
                    <a:pt x="149" y="436"/>
                    <a:pt x="149" y="436"/>
                    <a:pt x="149" y="436"/>
                  </a:cubicBezTo>
                  <a:cubicBezTo>
                    <a:pt x="147" y="437"/>
                    <a:pt x="147" y="437"/>
                    <a:pt x="147" y="437"/>
                  </a:cubicBezTo>
                  <a:cubicBezTo>
                    <a:pt x="147" y="437"/>
                    <a:pt x="147" y="437"/>
                    <a:pt x="147" y="437"/>
                  </a:cubicBezTo>
                  <a:cubicBezTo>
                    <a:pt x="146" y="437"/>
                    <a:pt x="146" y="437"/>
                    <a:pt x="146" y="437"/>
                  </a:cubicBezTo>
                  <a:cubicBezTo>
                    <a:pt x="146" y="437"/>
                    <a:pt x="146" y="437"/>
                    <a:pt x="146" y="437"/>
                  </a:cubicBezTo>
                  <a:cubicBezTo>
                    <a:pt x="144" y="437"/>
                    <a:pt x="144" y="437"/>
                    <a:pt x="144" y="437"/>
                  </a:cubicBezTo>
                  <a:cubicBezTo>
                    <a:pt x="144" y="437"/>
                    <a:pt x="144" y="437"/>
                    <a:pt x="144" y="437"/>
                  </a:cubicBezTo>
                  <a:cubicBezTo>
                    <a:pt x="142" y="437"/>
                    <a:pt x="142" y="437"/>
                    <a:pt x="142" y="437"/>
                  </a:cubicBezTo>
                  <a:cubicBezTo>
                    <a:pt x="142" y="437"/>
                    <a:pt x="142" y="437"/>
                    <a:pt x="142" y="437"/>
                  </a:cubicBezTo>
                  <a:cubicBezTo>
                    <a:pt x="140" y="437"/>
                    <a:pt x="140" y="437"/>
                    <a:pt x="140" y="437"/>
                  </a:cubicBezTo>
                  <a:cubicBezTo>
                    <a:pt x="140" y="437"/>
                    <a:pt x="140" y="437"/>
                    <a:pt x="140" y="437"/>
                  </a:cubicBezTo>
                  <a:cubicBezTo>
                    <a:pt x="139" y="436"/>
                    <a:pt x="139" y="436"/>
                    <a:pt x="139" y="436"/>
                  </a:cubicBezTo>
                  <a:cubicBezTo>
                    <a:pt x="139" y="436"/>
                    <a:pt x="139" y="436"/>
                    <a:pt x="139" y="436"/>
                  </a:cubicBezTo>
                  <a:cubicBezTo>
                    <a:pt x="137" y="436"/>
                    <a:pt x="137" y="436"/>
                    <a:pt x="137" y="436"/>
                  </a:cubicBezTo>
                  <a:cubicBezTo>
                    <a:pt x="137" y="436"/>
                    <a:pt x="137" y="436"/>
                    <a:pt x="137" y="436"/>
                  </a:cubicBezTo>
                  <a:cubicBezTo>
                    <a:pt x="137" y="434"/>
                    <a:pt x="137" y="434"/>
                    <a:pt x="137" y="434"/>
                  </a:cubicBezTo>
                  <a:cubicBezTo>
                    <a:pt x="137" y="434"/>
                    <a:pt x="137" y="434"/>
                    <a:pt x="137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5" y="430"/>
                    <a:pt x="135" y="430"/>
                    <a:pt x="135" y="430"/>
                  </a:cubicBezTo>
                  <a:cubicBezTo>
                    <a:pt x="135" y="430"/>
                    <a:pt x="135" y="430"/>
                    <a:pt x="135" y="430"/>
                  </a:cubicBezTo>
                  <a:cubicBezTo>
                    <a:pt x="133" y="427"/>
                    <a:pt x="133" y="427"/>
                    <a:pt x="133" y="427"/>
                  </a:cubicBezTo>
                  <a:cubicBezTo>
                    <a:pt x="133" y="427"/>
                    <a:pt x="133" y="427"/>
                    <a:pt x="133" y="427"/>
                  </a:cubicBezTo>
                  <a:cubicBezTo>
                    <a:pt x="131" y="424"/>
                    <a:pt x="131" y="424"/>
                    <a:pt x="131" y="424"/>
                  </a:cubicBezTo>
                  <a:cubicBezTo>
                    <a:pt x="131" y="424"/>
                    <a:pt x="131" y="424"/>
                    <a:pt x="131" y="424"/>
                  </a:cubicBezTo>
                  <a:cubicBezTo>
                    <a:pt x="129" y="423"/>
                    <a:pt x="129" y="423"/>
                    <a:pt x="129" y="423"/>
                  </a:cubicBezTo>
                  <a:cubicBezTo>
                    <a:pt x="129" y="423"/>
                    <a:pt x="129" y="423"/>
                    <a:pt x="129" y="423"/>
                  </a:cubicBezTo>
                  <a:cubicBezTo>
                    <a:pt x="129" y="420"/>
                    <a:pt x="129" y="420"/>
                    <a:pt x="129" y="420"/>
                  </a:cubicBezTo>
                  <a:cubicBezTo>
                    <a:pt x="129" y="420"/>
                    <a:pt x="129" y="420"/>
                    <a:pt x="129" y="420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32" y="414"/>
                    <a:pt x="132" y="414"/>
                    <a:pt x="132" y="414"/>
                  </a:cubicBezTo>
                  <a:cubicBezTo>
                    <a:pt x="132" y="414"/>
                    <a:pt x="132" y="414"/>
                    <a:pt x="132" y="414"/>
                  </a:cubicBezTo>
                  <a:cubicBezTo>
                    <a:pt x="187" y="380"/>
                    <a:pt x="187" y="380"/>
                    <a:pt x="187" y="380"/>
                  </a:cubicBezTo>
                  <a:cubicBezTo>
                    <a:pt x="187" y="380"/>
                    <a:pt x="187" y="380"/>
                    <a:pt x="187" y="380"/>
                  </a:cubicBezTo>
                  <a:cubicBezTo>
                    <a:pt x="187" y="380"/>
                    <a:pt x="187" y="380"/>
                    <a:pt x="187" y="380"/>
                  </a:cubicBezTo>
                  <a:cubicBezTo>
                    <a:pt x="187" y="380"/>
                    <a:pt x="187" y="380"/>
                    <a:pt x="187" y="380"/>
                  </a:cubicBezTo>
                  <a:cubicBezTo>
                    <a:pt x="188" y="380"/>
                    <a:pt x="188" y="380"/>
                    <a:pt x="188" y="380"/>
                  </a:cubicBezTo>
                  <a:cubicBezTo>
                    <a:pt x="188" y="380"/>
                    <a:pt x="188" y="380"/>
                    <a:pt x="188" y="380"/>
                  </a:cubicBezTo>
                  <a:cubicBezTo>
                    <a:pt x="189" y="379"/>
                    <a:pt x="189" y="379"/>
                    <a:pt x="189" y="379"/>
                  </a:cubicBezTo>
                  <a:cubicBezTo>
                    <a:pt x="189" y="379"/>
                    <a:pt x="189" y="379"/>
                    <a:pt x="189" y="379"/>
                  </a:cubicBezTo>
                  <a:cubicBezTo>
                    <a:pt x="191" y="378"/>
                    <a:pt x="191" y="378"/>
                    <a:pt x="191" y="378"/>
                  </a:cubicBezTo>
                  <a:cubicBezTo>
                    <a:pt x="191" y="378"/>
                    <a:pt x="191" y="378"/>
                    <a:pt x="191" y="378"/>
                  </a:cubicBezTo>
                  <a:cubicBezTo>
                    <a:pt x="191" y="378"/>
                    <a:pt x="191" y="378"/>
                    <a:pt x="191" y="378"/>
                  </a:cubicBezTo>
                  <a:cubicBezTo>
                    <a:pt x="191" y="378"/>
                    <a:pt x="191" y="378"/>
                    <a:pt x="191" y="378"/>
                  </a:cubicBezTo>
                  <a:cubicBezTo>
                    <a:pt x="193" y="376"/>
                    <a:pt x="193" y="376"/>
                    <a:pt x="193" y="376"/>
                  </a:cubicBezTo>
                  <a:cubicBezTo>
                    <a:pt x="193" y="376"/>
                    <a:pt x="193" y="376"/>
                    <a:pt x="193" y="376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4" y="376"/>
                    <a:pt x="194" y="376"/>
                    <a:pt x="194" y="376"/>
                  </a:cubicBezTo>
                  <a:cubicBezTo>
                    <a:pt x="196" y="374"/>
                    <a:pt x="196" y="374"/>
                    <a:pt x="196" y="374"/>
                  </a:cubicBezTo>
                  <a:cubicBezTo>
                    <a:pt x="196" y="374"/>
                    <a:pt x="196" y="374"/>
                    <a:pt x="196" y="374"/>
                  </a:cubicBezTo>
                  <a:cubicBezTo>
                    <a:pt x="196" y="374"/>
                    <a:pt x="196" y="374"/>
                    <a:pt x="196" y="374"/>
                  </a:cubicBezTo>
                  <a:cubicBezTo>
                    <a:pt x="196" y="374"/>
                    <a:pt x="196" y="374"/>
                    <a:pt x="196" y="374"/>
                  </a:cubicBezTo>
                  <a:cubicBezTo>
                    <a:pt x="196" y="372"/>
                    <a:pt x="196" y="372"/>
                    <a:pt x="196" y="372"/>
                  </a:cubicBezTo>
                  <a:cubicBezTo>
                    <a:pt x="196" y="372"/>
                    <a:pt x="196" y="372"/>
                    <a:pt x="196" y="372"/>
                  </a:cubicBezTo>
                  <a:cubicBezTo>
                    <a:pt x="196" y="372"/>
                    <a:pt x="196" y="372"/>
                    <a:pt x="196" y="372"/>
                  </a:cubicBezTo>
                  <a:cubicBezTo>
                    <a:pt x="196" y="372"/>
                    <a:pt x="196" y="372"/>
                    <a:pt x="196" y="372"/>
                  </a:cubicBezTo>
                  <a:cubicBezTo>
                    <a:pt x="197" y="370"/>
                    <a:pt x="197" y="370"/>
                    <a:pt x="197" y="370"/>
                  </a:cubicBezTo>
                  <a:cubicBezTo>
                    <a:pt x="197" y="370"/>
                    <a:pt x="197" y="370"/>
                    <a:pt x="197" y="370"/>
                  </a:cubicBezTo>
                  <a:cubicBezTo>
                    <a:pt x="196" y="369"/>
                    <a:pt x="196" y="369"/>
                    <a:pt x="196" y="369"/>
                  </a:cubicBezTo>
                  <a:cubicBezTo>
                    <a:pt x="196" y="369"/>
                    <a:pt x="196" y="369"/>
                    <a:pt x="196" y="369"/>
                  </a:cubicBezTo>
                  <a:cubicBezTo>
                    <a:pt x="196" y="367"/>
                    <a:pt x="196" y="367"/>
                    <a:pt x="196" y="367"/>
                  </a:cubicBezTo>
                  <a:cubicBezTo>
                    <a:pt x="196" y="367"/>
                    <a:pt x="196" y="367"/>
                    <a:pt x="196" y="367"/>
                  </a:cubicBezTo>
                  <a:cubicBezTo>
                    <a:pt x="196" y="367"/>
                    <a:pt x="196" y="367"/>
                    <a:pt x="196" y="367"/>
                  </a:cubicBezTo>
                  <a:cubicBezTo>
                    <a:pt x="196" y="367"/>
                    <a:pt x="196" y="367"/>
                    <a:pt x="196" y="367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1" y="365"/>
                    <a:pt x="191" y="365"/>
                    <a:pt x="191" y="365"/>
                  </a:cubicBezTo>
                  <a:cubicBezTo>
                    <a:pt x="191" y="365"/>
                    <a:pt x="191" y="365"/>
                    <a:pt x="191" y="365"/>
                  </a:cubicBezTo>
                  <a:cubicBezTo>
                    <a:pt x="189" y="363"/>
                    <a:pt x="189" y="363"/>
                    <a:pt x="189" y="363"/>
                  </a:cubicBezTo>
                  <a:cubicBezTo>
                    <a:pt x="189" y="363"/>
                    <a:pt x="189" y="363"/>
                    <a:pt x="189" y="363"/>
                  </a:cubicBezTo>
                  <a:cubicBezTo>
                    <a:pt x="186" y="361"/>
                    <a:pt x="186" y="361"/>
                    <a:pt x="186" y="361"/>
                  </a:cubicBezTo>
                  <a:cubicBezTo>
                    <a:pt x="186" y="361"/>
                    <a:pt x="186" y="361"/>
                    <a:pt x="186" y="361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3" y="355"/>
                    <a:pt x="183" y="355"/>
                    <a:pt x="183" y="355"/>
                  </a:cubicBezTo>
                  <a:cubicBezTo>
                    <a:pt x="183" y="355"/>
                    <a:pt x="183" y="355"/>
                    <a:pt x="183" y="355"/>
                  </a:cubicBezTo>
                  <a:cubicBezTo>
                    <a:pt x="182" y="353"/>
                    <a:pt x="182" y="353"/>
                    <a:pt x="182" y="353"/>
                  </a:cubicBezTo>
                  <a:cubicBezTo>
                    <a:pt x="182" y="353"/>
                    <a:pt x="182" y="353"/>
                    <a:pt x="182" y="353"/>
                  </a:cubicBezTo>
                  <a:cubicBezTo>
                    <a:pt x="182" y="351"/>
                    <a:pt x="182" y="350"/>
                    <a:pt x="181" y="349"/>
                  </a:cubicBezTo>
                  <a:cubicBezTo>
                    <a:pt x="181" y="349"/>
                    <a:pt x="181" y="349"/>
                    <a:pt x="181" y="349"/>
                  </a:cubicBezTo>
                  <a:cubicBezTo>
                    <a:pt x="181" y="348"/>
                    <a:pt x="181" y="346"/>
                    <a:pt x="180" y="345"/>
                  </a:cubicBezTo>
                  <a:cubicBezTo>
                    <a:pt x="180" y="345"/>
                    <a:pt x="180" y="345"/>
                    <a:pt x="180" y="345"/>
                  </a:cubicBezTo>
                  <a:cubicBezTo>
                    <a:pt x="179" y="341"/>
                    <a:pt x="178" y="338"/>
                    <a:pt x="177" y="334"/>
                  </a:cubicBezTo>
                  <a:cubicBezTo>
                    <a:pt x="177" y="334"/>
                    <a:pt x="177" y="334"/>
                    <a:pt x="177" y="334"/>
                  </a:cubicBezTo>
                  <a:cubicBezTo>
                    <a:pt x="177" y="326"/>
                    <a:pt x="178" y="319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80" y="308"/>
                    <a:pt x="181" y="304"/>
                    <a:pt x="182" y="300"/>
                  </a:cubicBezTo>
                  <a:cubicBezTo>
                    <a:pt x="182" y="300"/>
                    <a:pt x="182" y="300"/>
                    <a:pt x="182" y="300"/>
                  </a:cubicBezTo>
                  <a:cubicBezTo>
                    <a:pt x="184" y="297"/>
                    <a:pt x="185" y="293"/>
                    <a:pt x="187" y="290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189" y="287"/>
                    <a:pt x="191" y="283"/>
                    <a:pt x="193" y="280"/>
                  </a:cubicBezTo>
                  <a:cubicBezTo>
                    <a:pt x="193" y="280"/>
                    <a:pt x="193" y="280"/>
                    <a:pt x="193" y="280"/>
                  </a:cubicBezTo>
                  <a:cubicBezTo>
                    <a:pt x="195" y="276"/>
                    <a:pt x="197" y="273"/>
                    <a:pt x="199" y="269"/>
                  </a:cubicBezTo>
                  <a:cubicBezTo>
                    <a:pt x="199" y="269"/>
                    <a:pt x="199" y="269"/>
                    <a:pt x="199" y="269"/>
                  </a:cubicBezTo>
                  <a:cubicBezTo>
                    <a:pt x="207" y="259"/>
                    <a:pt x="207" y="259"/>
                    <a:pt x="207" y="259"/>
                  </a:cubicBezTo>
                  <a:cubicBezTo>
                    <a:pt x="207" y="259"/>
                    <a:pt x="207" y="259"/>
                    <a:pt x="207" y="259"/>
                  </a:cubicBezTo>
                  <a:cubicBezTo>
                    <a:pt x="194" y="268"/>
                    <a:pt x="181" y="276"/>
                    <a:pt x="168" y="284"/>
                  </a:cubicBezTo>
                  <a:cubicBezTo>
                    <a:pt x="168" y="284"/>
                    <a:pt x="168" y="284"/>
                    <a:pt x="168" y="284"/>
                  </a:cubicBezTo>
                  <a:cubicBezTo>
                    <a:pt x="163" y="288"/>
                    <a:pt x="160" y="289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cubicBezTo>
                    <a:pt x="153" y="285"/>
                    <a:pt x="152" y="285"/>
                    <a:pt x="151" y="285"/>
                  </a:cubicBezTo>
                  <a:cubicBezTo>
                    <a:pt x="151" y="285"/>
                    <a:pt x="151" y="285"/>
                    <a:pt x="151" y="285"/>
                  </a:cubicBezTo>
                  <a:cubicBezTo>
                    <a:pt x="150" y="285"/>
                    <a:pt x="150" y="284"/>
                    <a:pt x="149" y="283"/>
                  </a:cubicBezTo>
                  <a:cubicBezTo>
                    <a:pt x="149" y="283"/>
                    <a:pt x="149" y="283"/>
                    <a:pt x="149" y="283"/>
                  </a:cubicBezTo>
                  <a:cubicBezTo>
                    <a:pt x="148" y="283"/>
                    <a:pt x="147" y="282"/>
                    <a:pt x="146" y="282"/>
                  </a:cubicBezTo>
                  <a:cubicBezTo>
                    <a:pt x="146" y="282"/>
                    <a:pt x="146" y="282"/>
                    <a:pt x="146" y="282"/>
                  </a:cubicBezTo>
                  <a:cubicBezTo>
                    <a:pt x="145" y="281"/>
                    <a:pt x="145" y="280"/>
                    <a:pt x="145" y="279"/>
                  </a:cubicBezTo>
                  <a:cubicBezTo>
                    <a:pt x="145" y="279"/>
                    <a:pt x="145" y="279"/>
                    <a:pt x="145" y="279"/>
                  </a:cubicBezTo>
                  <a:cubicBezTo>
                    <a:pt x="142" y="278"/>
                    <a:pt x="140" y="276"/>
                    <a:pt x="138" y="274"/>
                  </a:cubicBezTo>
                  <a:cubicBezTo>
                    <a:pt x="138" y="274"/>
                    <a:pt x="138" y="274"/>
                    <a:pt x="138" y="274"/>
                  </a:cubicBezTo>
                  <a:cubicBezTo>
                    <a:pt x="138" y="274"/>
                    <a:pt x="137" y="273"/>
                    <a:pt x="136" y="273"/>
                  </a:cubicBezTo>
                  <a:cubicBezTo>
                    <a:pt x="136" y="273"/>
                    <a:pt x="136" y="273"/>
                    <a:pt x="136" y="273"/>
                  </a:cubicBezTo>
                  <a:cubicBezTo>
                    <a:pt x="136" y="273"/>
                    <a:pt x="135" y="273"/>
                    <a:pt x="134" y="272"/>
                  </a:cubicBezTo>
                  <a:cubicBezTo>
                    <a:pt x="134" y="272"/>
                    <a:pt x="134" y="272"/>
                    <a:pt x="134" y="272"/>
                  </a:cubicBezTo>
                  <a:cubicBezTo>
                    <a:pt x="133" y="272"/>
                    <a:pt x="133" y="272"/>
                    <a:pt x="132" y="271"/>
                  </a:cubicBezTo>
                  <a:cubicBezTo>
                    <a:pt x="132" y="271"/>
                    <a:pt x="132" y="271"/>
                    <a:pt x="132" y="271"/>
                  </a:cubicBezTo>
                  <a:cubicBezTo>
                    <a:pt x="132" y="271"/>
                    <a:pt x="131" y="270"/>
                    <a:pt x="131" y="269"/>
                  </a:cubicBezTo>
                  <a:cubicBezTo>
                    <a:pt x="131" y="269"/>
                    <a:pt x="131" y="269"/>
                    <a:pt x="131" y="269"/>
                  </a:cubicBezTo>
                  <a:cubicBezTo>
                    <a:pt x="130" y="270"/>
                    <a:pt x="129" y="270"/>
                    <a:pt x="128" y="270"/>
                  </a:cubicBezTo>
                  <a:cubicBezTo>
                    <a:pt x="128" y="270"/>
                    <a:pt x="128" y="270"/>
                    <a:pt x="128" y="270"/>
                  </a:cubicBezTo>
                  <a:cubicBezTo>
                    <a:pt x="127" y="271"/>
                    <a:pt x="126" y="271"/>
                    <a:pt x="126" y="271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5" y="272"/>
                    <a:pt x="125" y="273"/>
                    <a:pt x="125" y="273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24" y="274"/>
                    <a:pt x="124" y="274"/>
                    <a:pt x="123" y="275"/>
                  </a:cubicBezTo>
                  <a:cubicBezTo>
                    <a:pt x="123" y="275"/>
                    <a:pt x="123" y="275"/>
                    <a:pt x="123" y="275"/>
                  </a:cubicBezTo>
                  <a:cubicBezTo>
                    <a:pt x="123" y="276"/>
                    <a:pt x="123" y="277"/>
                    <a:pt x="122" y="278"/>
                  </a:cubicBezTo>
                  <a:cubicBezTo>
                    <a:pt x="122" y="278"/>
                    <a:pt x="122" y="278"/>
                    <a:pt x="122" y="278"/>
                  </a:cubicBezTo>
                  <a:cubicBezTo>
                    <a:pt x="122" y="279"/>
                    <a:pt x="122" y="279"/>
                    <a:pt x="122" y="280"/>
                  </a:cubicBezTo>
                  <a:cubicBezTo>
                    <a:pt x="122" y="280"/>
                    <a:pt x="122" y="280"/>
                    <a:pt x="122" y="280"/>
                  </a:cubicBezTo>
                  <a:cubicBezTo>
                    <a:pt x="121" y="280"/>
                    <a:pt x="120" y="280"/>
                    <a:pt x="119" y="281"/>
                  </a:cubicBezTo>
                  <a:cubicBezTo>
                    <a:pt x="119" y="281"/>
                    <a:pt x="119" y="281"/>
                    <a:pt x="119" y="281"/>
                  </a:cubicBezTo>
                  <a:cubicBezTo>
                    <a:pt x="119" y="281"/>
                    <a:pt x="119" y="281"/>
                    <a:pt x="118" y="281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94" y="324"/>
                    <a:pt x="94" y="324"/>
                    <a:pt x="94" y="324"/>
                  </a:cubicBezTo>
                  <a:cubicBezTo>
                    <a:pt x="94" y="324"/>
                    <a:pt x="94" y="324"/>
                    <a:pt x="94" y="324"/>
                  </a:cubicBezTo>
                  <a:cubicBezTo>
                    <a:pt x="63" y="378"/>
                    <a:pt x="63" y="378"/>
                    <a:pt x="63" y="378"/>
                  </a:cubicBezTo>
                  <a:cubicBezTo>
                    <a:pt x="63" y="378"/>
                    <a:pt x="63" y="378"/>
                    <a:pt x="63" y="378"/>
                  </a:cubicBezTo>
                  <a:cubicBezTo>
                    <a:pt x="20" y="459"/>
                    <a:pt x="20" y="459"/>
                    <a:pt x="20" y="459"/>
                  </a:cubicBezTo>
                  <a:lnTo>
                    <a:pt x="19" y="460"/>
                  </a:lnTo>
                  <a:close/>
                  <a:moveTo>
                    <a:pt x="1093" y="454"/>
                  </a:moveTo>
                  <a:cubicBezTo>
                    <a:pt x="1090" y="452"/>
                    <a:pt x="1090" y="452"/>
                    <a:pt x="1090" y="452"/>
                  </a:cubicBezTo>
                  <a:cubicBezTo>
                    <a:pt x="1090" y="452"/>
                    <a:pt x="1090" y="452"/>
                    <a:pt x="1090" y="452"/>
                  </a:cubicBezTo>
                  <a:cubicBezTo>
                    <a:pt x="1088" y="450"/>
                    <a:pt x="1088" y="450"/>
                    <a:pt x="1088" y="450"/>
                  </a:cubicBezTo>
                  <a:cubicBezTo>
                    <a:pt x="1088" y="450"/>
                    <a:pt x="1088" y="450"/>
                    <a:pt x="1088" y="450"/>
                  </a:cubicBezTo>
                  <a:cubicBezTo>
                    <a:pt x="1086" y="447"/>
                    <a:pt x="1086" y="447"/>
                    <a:pt x="1086" y="447"/>
                  </a:cubicBezTo>
                  <a:cubicBezTo>
                    <a:pt x="1086" y="447"/>
                    <a:pt x="1086" y="447"/>
                    <a:pt x="1086" y="447"/>
                  </a:cubicBezTo>
                  <a:cubicBezTo>
                    <a:pt x="1086" y="443"/>
                    <a:pt x="1086" y="443"/>
                    <a:pt x="1086" y="443"/>
                  </a:cubicBezTo>
                  <a:cubicBezTo>
                    <a:pt x="1086" y="443"/>
                    <a:pt x="1086" y="443"/>
                    <a:pt x="1086" y="443"/>
                  </a:cubicBezTo>
                  <a:cubicBezTo>
                    <a:pt x="1086" y="440"/>
                    <a:pt x="1086" y="440"/>
                    <a:pt x="1086" y="440"/>
                  </a:cubicBezTo>
                  <a:cubicBezTo>
                    <a:pt x="1086" y="440"/>
                    <a:pt x="1086" y="440"/>
                    <a:pt x="1086" y="440"/>
                  </a:cubicBezTo>
                  <a:cubicBezTo>
                    <a:pt x="1086" y="436"/>
                    <a:pt x="1086" y="436"/>
                    <a:pt x="1086" y="436"/>
                  </a:cubicBezTo>
                  <a:cubicBezTo>
                    <a:pt x="1086" y="436"/>
                    <a:pt x="1086" y="436"/>
                    <a:pt x="1086" y="436"/>
                  </a:cubicBezTo>
                  <a:cubicBezTo>
                    <a:pt x="1086" y="433"/>
                    <a:pt x="1086" y="433"/>
                    <a:pt x="1086" y="433"/>
                  </a:cubicBezTo>
                  <a:cubicBezTo>
                    <a:pt x="1086" y="433"/>
                    <a:pt x="1086" y="433"/>
                    <a:pt x="1086" y="433"/>
                  </a:cubicBezTo>
                  <a:cubicBezTo>
                    <a:pt x="1089" y="428"/>
                    <a:pt x="1089" y="428"/>
                    <a:pt x="1089" y="428"/>
                  </a:cubicBezTo>
                  <a:cubicBezTo>
                    <a:pt x="1089" y="428"/>
                    <a:pt x="1089" y="428"/>
                    <a:pt x="1089" y="428"/>
                  </a:cubicBezTo>
                  <a:cubicBezTo>
                    <a:pt x="1095" y="425"/>
                    <a:pt x="1095" y="425"/>
                    <a:pt x="1095" y="425"/>
                  </a:cubicBezTo>
                  <a:cubicBezTo>
                    <a:pt x="1095" y="425"/>
                    <a:pt x="1095" y="425"/>
                    <a:pt x="1095" y="425"/>
                  </a:cubicBezTo>
                  <a:cubicBezTo>
                    <a:pt x="1102" y="421"/>
                    <a:pt x="1102" y="421"/>
                    <a:pt x="1102" y="421"/>
                  </a:cubicBezTo>
                  <a:cubicBezTo>
                    <a:pt x="1102" y="421"/>
                    <a:pt x="1102" y="421"/>
                    <a:pt x="1102" y="421"/>
                  </a:cubicBezTo>
                  <a:cubicBezTo>
                    <a:pt x="1109" y="417"/>
                    <a:pt x="1109" y="417"/>
                    <a:pt x="1109" y="417"/>
                  </a:cubicBezTo>
                  <a:cubicBezTo>
                    <a:pt x="1109" y="417"/>
                    <a:pt x="1109" y="417"/>
                    <a:pt x="1109" y="417"/>
                  </a:cubicBezTo>
                  <a:cubicBezTo>
                    <a:pt x="1115" y="411"/>
                    <a:pt x="1115" y="411"/>
                    <a:pt x="1115" y="411"/>
                  </a:cubicBezTo>
                  <a:cubicBezTo>
                    <a:pt x="1115" y="411"/>
                    <a:pt x="1115" y="411"/>
                    <a:pt x="1115" y="411"/>
                  </a:cubicBezTo>
                  <a:cubicBezTo>
                    <a:pt x="1121" y="407"/>
                    <a:pt x="1121" y="407"/>
                    <a:pt x="1121" y="407"/>
                  </a:cubicBezTo>
                  <a:cubicBezTo>
                    <a:pt x="1121" y="407"/>
                    <a:pt x="1121" y="407"/>
                    <a:pt x="1121" y="407"/>
                  </a:cubicBezTo>
                  <a:cubicBezTo>
                    <a:pt x="1128" y="402"/>
                    <a:pt x="1128" y="402"/>
                    <a:pt x="1128" y="402"/>
                  </a:cubicBezTo>
                  <a:cubicBezTo>
                    <a:pt x="1128" y="402"/>
                    <a:pt x="1128" y="402"/>
                    <a:pt x="1128" y="402"/>
                  </a:cubicBezTo>
                  <a:cubicBezTo>
                    <a:pt x="1134" y="398"/>
                    <a:pt x="1134" y="398"/>
                    <a:pt x="1134" y="398"/>
                  </a:cubicBezTo>
                  <a:cubicBezTo>
                    <a:pt x="1134" y="398"/>
                    <a:pt x="1134" y="398"/>
                    <a:pt x="1134" y="398"/>
                  </a:cubicBezTo>
                  <a:cubicBezTo>
                    <a:pt x="1142" y="394"/>
                    <a:pt x="1142" y="394"/>
                    <a:pt x="1142" y="394"/>
                  </a:cubicBezTo>
                  <a:cubicBezTo>
                    <a:pt x="1142" y="394"/>
                    <a:pt x="1142" y="394"/>
                    <a:pt x="1142" y="394"/>
                  </a:cubicBezTo>
                  <a:cubicBezTo>
                    <a:pt x="1169" y="374"/>
                    <a:pt x="1169" y="374"/>
                    <a:pt x="1169" y="374"/>
                  </a:cubicBezTo>
                  <a:cubicBezTo>
                    <a:pt x="1169" y="374"/>
                    <a:pt x="1169" y="374"/>
                    <a:pt x="1169" y="374"/>
                  </a:cubicBezTo>
                  <a:cubicBezTo>
                    <a:pt x="1171" y="371"/>
                    <a:pt x="1171" y="371"/>
                    <a:pt x="1171" y="371"/>
                  </a:cubicBezTo>
                  <a:cubicBezTo>
                    <a:pt x="1171" y="371"/>
                    <a:pt x="1171" y="371"/>
                    <a:pt x="1171" y="371"/>
                  </a:cubicBezTo>
                  <a:cubicBezTo>
                    <a:pt x="1174" y="367"/>
                    <a:pt x="1174" y="367"/>
                    <a:pt x="1174" y="367"/>
                  </a:cubicBezTo>
                  <a:cubicBezTo>
                    <a:pt x="1174" y="367"/>
                    <a:pt x="1174" y="367"/>
                    <a:pt x="1174" y="367"/>
                  </a:cubicBezTo>
                  <a:cubicBezTo>
                    <a:pt x="1177" y="364"/>
                    <a:pt x="1177" y="364"/>
                    <a:pt x="1177" y="364"/>
                  </a:cubicBezTo>
                  <a:cubicBezTo>
                    <a:pt x="1177" y="364"/>
                    <a:pt x="1177" y="364"/>
                    <a:pt x="1177" y="364"/>
                  </a:cubicBezTo>
                  <a:cubicBezTo>
                    <a:pt x="1180" y="358"/>
                    <a:pt x="1180" y="358"/>
                    <a:pt x="1180" y="358"/>
                  </a:cubicBezTo>
                  <a:cubicBezTo>
                    <a:pt x="1180" y="358"/>
                    <a:pt x="1180" y="358"/>
                    <a:pt x="1180" y="358"/>
                  </a:cubicBezTo>
                  <a:cubicBezTo>
                    <a:pt x="1182" y="354"/>
                    <a:pt x="1182" y="354"/>
                    <a:pt x="1182" y="354"/>
                  </a:cubicBezTo>
                  <a:cubicBezTo>
                    <a:pt x="1182" y="354"/>
                    <a:pt x="1182" y="354"/>
                    <a:pt x="1182" y="354"/>
                  </a:cubicBezTo>
                  <a:cubicBezTo>
                    <a:pt x="1184" y="349"/>
                    <a:pt x="1184" y="349"/>
                    <a:pt x="1184" y="349"/>
                  </a:cubicBezTo>
                  <a:cubicBezTo>
                    <a:pt x="1184" y="349"/>
                    <a:pt x="1184" y="349"/>
                    <a:pt x="1184" y="349"/>
                  </a:cubicBezTo>
                  <a:cubicBezTo>
                    <a:pt x="1183" y="344"/>
                    <a:pt x="1183" y="344"/>
                    <a:pt x="1183" y="344"/>
                  </a:cubicBezTo>
                  <a:cubicBezTo>
                    <a:pt x="1183" y="344"/>
                    <a:pt x="1183" y="344"/>
                    <a:pt x="1183" y="344"/>
                  </a:cubicBezTo>
                  <a:cubicBezTo>
                    <a:pt x="1183" y="338"/>
                    <a:pt x="1183" y="338"/>
                    <a:pt x="1183" y="338"/>
                  </a:cubicBezTo>
                  <a:cubicBezTo>
                    <a:pt x="1183" y="338"/>
                    <a:pt x="1183" y="338"/>
                    <a:pt x="1183" y="338"/>
                  </a:cubicBezTo>
                  <a:cubicBezTo>
                    <a:pt x="1177" y="338"/>
                    <a:pt x="1177" y="338"/>
                    <a:pt x="1177" y="338"/>
                  </a:cubicBezTo>
                  <a:cubicBezTo>
                    <a:pt x="1177" y="338"/>
                    <a:pt x="1177" y="338"/>
                    <a:pt x="1177" y="338"/>
                  </a:cubicBezTo>
                  <a:cubicBezTo>
                    <a:pt x="1175" y="340"/>
                    <a:pt x="1175" y="340"/>
                    <a:pt x="1175" y="340"/>
                  </a:cubicBezTo>
                  <a:cubicBezTo>
                    <a:pt x="1175" y="340"/>
                    <a:pt x="1175" y="340"/>
                    <a:pt x="1175" y="340"/>
                  </a:cubicBezTo>
                  <a:cubicBezTo>
                    <a:pt x="1174" y="343"/>
                    <a:pt x="1174" y="343"/>
                    <a:pt x="1174" y="343"/>
                  </a:cubicBezTo>
                  <a:cubicBezTo>
                    <a:pt x="1174" y="343"/>
                    <a:pt x="1174" y="343"/>
                    <a:pt x="1174" y="343"/>
                  </a:cubicBezTo>
                  <a:cubicBezTo>
                    <a:pt x="1172" y="345"/>
                    <a:pt x="1172" y="345"/>
                    <a:pt x="1172" y="345"/>
                  </a:cubicBezTo>
                  <a:cubicBezTo>
                    <a:pt x="1172" y="345"/>
                    <a:pt x="1172" y="345"/>
                    <a:pt x="1172" y="345"/>
                  </a:cubicBezTo>
                  <a:cubicBezTo>
                    <a:pt x="1171" y="347"/>
                    <a:pt x="1171" y="347"/>
                    <a:pt x="1171" y="347"/>
                  </a:cubicBezTo>
                  <a:cubicBezTo>
                    <a:pt x="1171" y="347"/>
                    <a:pt x="1171" y="347"/>
                    <a:pt x="1171" y="347"/>
                  </a:cubicBezTo>
                  <a:cubicBezTo>
                    <a:pt x="1168" y="349"/>
                    <a:pt x="1168" y="349"/>
                    <a:pt x="1168" y="349"/>
                  </a:cubicBezTo>
                  <a:cubicBezTo>
                    <a:pt x="1168" y="349"/>
                    <a:pt x="1168" y="349"/>
                    <a:pt x="1168" y="349"/>
                  </a:cubicBezTo>
                  <a:cubicBezTo>
                    <a:pt x="1166" y="350"/>
                    <a:pt x="1166" y="350"/>
                    <a:pt x="1166" y="350"/>
                  </a:cubicBezTo>
                  <a:cubicBezTo>
                    <a:pt x="1166" y="350"/>
                    <a:pt x="1166" y="350"/>
                    <a:pt x="1166" y="350"/>
                  </a:cubicBezTo>
                  <a:cubicBezTo>
                    <a:pt x="1162" y="352"/>
                    <a:pt x="1162" y="352"/>
                    <a:pt x="1162" y="352"/>
                  </a:cubicBezTo>
                  <a:cubicBezTo>
                    <a:pt x="1162" y="352"/>
                    <a:pt x="1162" y="352"/>
                    <a:pt x="1162" y="352"/>
                  </a:cubicBezTo>
                  <a:cubicBezTo>
                    <a:pt x="1160" y="353"/>
                    <a:pt x="1160" y="353"/>
                    <a:pt x="1160" y="353"/>
                  </a:cubicBezTo>
                  <a:cubicBezTo>
                    <a:pt x="1160" y="353"/>
                    <a:pt x="1160" y="353"/>
                    <a:pt x="1160" y="353"/>
                  </a:cubicBezTo>
                  <a:cubicBezTo>
                    <a:pt x="1158" y="353"/>
                    <a:pt x="1158" y="353"/>
                    <a:pt x="1158" y="353"/>
                  </a:cubicBezTo>
                  <a:cubicBezTo>
                    <a:pt x="1158" y="353"/>
                    <a:pt x="1158" y="353"/>
                    <a:pt x="1158" y="353"/>
                  </a:cubicBezTo>
                  <a:cubicBezTo>
                    <a:pt x="1156" y="353"/>
                    <a:pt x="1156" y="353"/>
                    <a:pt x="1156" y="353"/>
                  </a:cubicBezTo>
                  <a:cubicBezTo>
                    <a:pt x="1156" y="353"/>
                    <a:pt x="1156" y="353"/>
                    <a:pt x="1156" y="353"/>
                  </a:cubicBezTo>
                  <a:cubicBezTo>
                    <a:pt x="1154" y="353"/>
                    <a:pt x="1154" y="353"/>
                    <a:pt x="1154" y="353"/>
                  </a:cubicBezTo>
                  <a:cubicBezTo>
                    <a:pt x="1154" y="353"/>
                    <a:pt x="1154" y="353"/>
                    <a:pt x="1154" y="353"/>
                  </a:cubicBezTo>
                  <a:cubicBezTo>
                    <a:pt x="1153" y="353"/>
                    <a:pt x="1153" y="353"/>
                    <a:pt x="1153" y="353"/>
                  </a:cubicBezTo>
                  <a:cubicBezTo>
                    <a:pt x="1153" y="353"/>
                    <a:pt x="1153" y="353"/>
                    <a:pt x="1153" y="353"/>
                  </a:cubicBezTo>
                  <a:cubicBezTo>
                    <a:pt x="1151" y="353"/>
                    <a:pt x="1151" y="353"/>
                    <a:pt x="1151" y="353"/>
                  </a:cubicBezTo>
                  <a:cubicBezTo>
                    <a:pt x="1151" y="353"/>
                    <a:pt x="1151" y="353"/>
                    <a:pt x="1151" y="353"/>
                  </a:cubicBezTo>
                  <a:cubicBezTo>
                    <a:pt x="1149" y="353"/>
                    <a:pt x="1149" y="353"/>
                    <a:pt x="1149" y="353"/>
                  </a:cubicBezTo>
                  <a:cubicBezTo>
                    <a:pt x="1149" y="353"/>
                    <a:pt x="1149" y="353"/>
                    <a:pt x="1149" y="353"/>
                  </a:cubicBezTo>
                  <a:cubicBezTo>
                    <a:pt x="1147" y="353"/>
                    <a:pt x="1147" y="353"/>
                    <a:pt x="1147" y="353"/>
                  </a:cubicBezTo>
                  <a:cubicBezTo>
                    <a:pt x="1147" y="353"/>
                    <a:pt x="1147" y="353"/>
                    <a:pt x="1147" y="353"/>
                  </a:cubicBezTo>
                  <a:cubicBezTo>
                    <a:pt x="1146" y="352"/>
                    <a:pt x="1146" y="352"/>
                    <a:pt x="1146" y="352"/>
                  </a:cubicBezTo>
                  <a:cubicBezTo>
                    <a:pt x="1146" y="352"/>
                    <a:pt x="1146" y="352"/>
                    <a:pt x="1146" y="352"/>
                  </a:cubicBezTo>
                  <a:cubicBezTo>
                    <a:pt x="1145" y="352"/>
                    <a:pt x="1145" y="352"/>
                    <a:pt x="1145" y="352"/>
                  </a:cubicBezTo>
                  <a:cubicBezTo>
                    <a:pt x="1145" y="352"/>
                    <a:pt x="1145" y="352"/>
                    <a:pt x="1145" y="352"/>
                  </a:cubicBezTo>
                  <a:cubicBezTo>
                    <a:pt x="1143" y="351"/>
                    <a:pt x="1143" y="351"/>
                    <a:pt x="1143" y="351"/>
                  </a:cubicBezTo>
                  <a:cubicBezTo>
                    <a:pt x="1143" y="351"/>
                    <a:pt x="1143" y="351"/>
                    <a:pt x="1143" y="351"/>
                  </a:cubicBezTo>
                  <a:cubicBezTo>
                    <a:pt x="1142" y="350"/>
                    <a:pt x="1142" y="350"/>
                    <a:pt x="1142" y="350"/>
                  </a:cubicBezTo>
                  <a:cubicBezTo>
                    <a:pt x="1142" y="350"/>
                    <a:pt x="1142" y="350"/>
                    <a:pt x="1142" y="350"/>
                  </a:cubicBezTo>
                  <a:cubicBezTo>
                    <a:pt x="1142" y="348"/>
                    <a:pt x="1142" y="348"/>
                    <a:pt x="1142" y="348"/>
                  </a:cubicBezTo>
                  <a:cubicBezTo>
                    <a:pt x="1142" y="348"/>
                    <a:pt x="1142" y="348"/>
                    <a:pt x="1142" y="348"/>
                  </a:cubicBezTo>
                  <a:cubicBezTo>
                    <a:pt x="1142" y="347"/>
                    <a:pt x="1142" y="347"/>
                    <a:pt x="1142" y="347"/>
                  </a:cubicBezTo>
                  <a:cubicBezTo>
                    <a:pt x="1142" y="347"/>
                    <a:pt x="1142" y="347"/>
                    <a:pt x="1142" y="347"/>
                  </a:cubicBezTo>
                  <a:cubicBezTo>
                    <a:pt x="1142" y="345"/>
                    <a:pt x="1142" y="345"/>
                    <a:pt x="1142" y="345"/>
                  </a:cubicBezTo>
                  <a:cubicBezTo>
                    <a:pt x="1142" y="345"/>
                    <a:pt x="1142" y="345"/>
                    <a:pt x="1142" y="345"/>
                  </a:cubicBezTo>
                  <a:cubicBezTo>
                    <a:pt x="1142" y="343"/>
                    <a:pt x="1142" y="343"/>
                    <a:pt x="1142" y="343"/>
                  </a:cubicBezTo>
                  <a:cubicBezTo>
                    <a:pt x="1142" y="343"/>
                    <a:pt x="1142" y="343"/>
                    <a:pt x="1142" y="343"/>
                  </a:cubicBezTo>
                  <a:cubicBezTo>
                    <a:pt x="1142" y="341"/>
                    <a:pt x="1142" y="341"/>
                    <a:pt x="1142" y="341"/>
                  </a:cubicBezTo>
                  <a:cubicBezTo>
                    <a:pt x="1142" y="341"/>
                    <a:pt x="1142" y="341"/>
                    <a:pt x="1142" y="341"/>
                  </a:cubicBezTo>
                  <a:cubicBezTo>
                    <a:pt x="1170" y="322"/>
                    <a:pt x="1170" y="322"/>
                    <a:pt x="1170" y="322"/>
                  </a:cubicBezTo>
                  <a:cubicBezTo>
                    <a:pt x="1170" y="322"/>
                    <a:pt x="1170" y="322"/>
                    <a:pt x="1170" y="322"/>
                  </a:cubicBezTo>
                  <a:cubicBezTo>
                    <a:pt x="1169" y="322"/>
                    <a:pt x="1169" y="322"/>
                    <a:pt x="1169" y="322"/>
                  </a:cubicBezTo>
                  <a:cubicBezTo>
                    <a:pt x="1169" y="322"/>
                    <a:pt x="1169" y="322"/>
                    <a:pt x="1169" y="322"/>
                  </a:cubicBezTo>
                  <a:cubicBezTo>
                    <a:pt x="1168" y="320"/>
                    <a:pt x="1168" y="320"/>
                    <a:pt x="1168" y="320"/>
                  </a:cubicBezTo>
                  <a:cubicBezTo>
                    <a:pt x="1168" y="320"/>
                    <a:pt x="1168" y="320"/>
                    <a:pt x="1168" y="320"/>
                  </a:cubicBezTo>
                  <a:cubicBezTo>
                    <a:pt x="1168" y="319"/>
                    <a:pt x="1168" y="319"/>
                    <a:pt x="1168" y="319"/>
                  </a:cubicBezTo>
                  <a:cubicBezTo>
                    <a:pt x="1168" y="319"/>
                    <a:pt x="1168" y="319"/>
                    <a:pt x="1168" y="319"/>
                  </a:cubicBezTo>
                  <a:cubicBezTo>
                    <a:pt x="1168" y="317"/>
                    <a:pt x="1168" y="317"/>
                    <a:pt x="1168" y="317"/>
                  </a:cubicBezTo>
                  <a:cubicBezTo>
                    <a:pt x="1168" y="317"/>
                    <a:pt x="1168" y="317"/>
                    <a:pt x="1168" y="317"/>
                  </a:cubicBezTo>
                  <a:cubicBezTo>
                    <a:pt x="1168" y="316"/>
                    <a:pt x="1168" y="316"/>
                    <a:pt x="1168" y="316"/>
                  </a:cubicBezTo>
                  <a:cubicBezTo>
                    <a:pt x="1168" y="316"/>
                    <a:pt x="1168" y="316"/>
                    <a:pt x="1168" y="316"/>
                  </a:cubicBezTo>
                  <a:cubicBezTo>
                    <a:pt x="1168" y="314"/>
                    <a:pt x="1168" y="314"/>
                    <a:pt x="1168" y="314"/>
                  </a:cubicBezTo>
                  <a:cubicBezTo>
                    <a:pt x="1168" y="314"/>
                    <a:pt x="1168" y="314"/>
                    <a:pt x="1168" y="314"/>
                  </a:cubicBezTo>
                  <a:cubicBezTo>
                    <a:pt x="1168" y="312"/>
                    <a:pt x="1168" y="312"/>
                    <a:pt x="1168" y="312"/>
                  </a:cubicBezTo>
                  <a:cubicBezTo>
                    <a:pt x="1168" y="312"/>
                    <a:pt x="1168" y="312"/>
                    <a:pt x="1168" y="312"/>
                  </a:cubicBezTo>
                  <a:cubicBezTo>
                    <a:pt x="1170" y="310"/>
                    <a:pt x="1170" y="310"/>
                    <a:pt x="1170" y="310"/>
                  </a:cubicBezTo>
                  <a:cubicBezTo>
                    <a:pt x="1170" y="310"/>
                    <a:pt x="1170" y="310"/>
                    <a:pt x="1170" y="310"/>
                  </a:cubicBezTo>
                  <a:cubicBezTo>
                    <a:pt x="1171" y="310"/>
                    <a:pt x="1171" y="310"/>
                    <a:pt x="1171" y="310"/>
                  </a:cubicBezTo>
                  <a:cubicBezTo>
                    <a:pt x="1171" y="310"/>
                    <a:pt x="1171" y="310"/>
                    <a:pt x="1171" y="310"/>
                  </a:cubicBezTo>
                  <a:cubicBezTo>
                    <a:pt x="1172" y="308"/>
                    <a:pt x="1172" y="308"/>
                    <a:pt x="1172" y="308"/>
                  </a:cubicBezTo>
                  <a:cubicBezTo>
                    <a:pt x="1172" y="308"/>
                    <a:pt x="1172" y="308"/>
                    <a:pt x="1172" y="308"/>
                  </a:cubicBezTo>
                  <a:cubicBezTo>
                    <a:pt x="1173" y="306"/>
                    <a:pt x="1173" y="306"/>
                    <a:pt x="1173" y="306"/>
                  </a:cubicBezTo>
                  <a:cubicBezTo>
                    <a:pt x="1173" y="306"/>
                    <a:pt x="1173" y="306"/>
                    <a:pt x="1173" y="306"/>
                  </a:cubicBezTo>
                  <a:cubicBezTo>
                    <a:pt x="1175" y="303"/>
                    <a:pt x="1175" y="303"/>
                    <a:pt x="1175" y="303"/>
                  </a:cubicBezTo>
                  <a:cubicBezTo>
                    <a:pt x="1175" y="303"/>
                    <a:pt x="1175" y="303"/>
                    <a:pt x="1175" y="303"/>
                  </a:cubicBezTo>
                  <a:cubicBezTo>
                    <a:pt x="1174" y="301"/>
                    <a:pt x="1174" y="301"/>
                    <a:pt x="1174" y="301"/>
                  </a:cubicBezTo>
                  <a:cubicBezTo>
                    <a:pt x="1174" y="301"/>
                    <a:pt x="1174" y="301"/>
                    <a:pt x="1174" y="301"/>
                  </a:cubicBezTo>
                  <a:cubicBezTo>
                    <a:pt x="1174" y="298"/>
                    <a:pt x="1174" y="298"/>
                    <a:pt x="1174" y="298"/>
                  </a:cubicBezTo>
                  <a:cubicBezTo>
                    <a:pt x="1174" y="298"/>
                    <a:pt x="1174" y="298"/>
                    <a:pt x="1174" y="298"/>
                  </a:cubicBezTo>
                  <a:cubicBezTo>
                    <a:pt x="1174" y="296"/>
                    <a:pt x="1174" y="296"/>
                    <a:pt x="1174" y="296"/>
                  </a:cubicBezTo>
                  <a:cubicBezTo>
                    <a:pt x="1174" y="296"/>
                    <a:pt x="1174" y="296"/>
                    <a:pt x="1174" y="296"/>
                  </a:cubicBezTo>
                  <a:cubicBezTo>
                    <a:pt x="1174" y="294"/>
                    <a:pt x="1174" y="294"/>
                    <a:pt x="1174" y="294"/>
                  </a:cubicBezTo>
                  <a:cubicBezTo>
                    <a:pt x="1174" y="294"/>
                    <a:pt x="1174" y="294"/>
                    <a:pt x="1174" y="294"/>
                  </a:cubicBezTo>
                  <a:cubicBezTo>
                    <a:pt x="1172" y="294"/>
                    <a:pt x="1172" y="294"/>
                    <a:pt x="1172" y="294"/>
                  </a:cubicBezTo>
                  <a:cubicBezTo>
                    <a:pt x="1172" y="294"/>
                    <a:pt x="1172" y="294"/>
                    <a:pt x="1172" y="294"/>
                  </a:cubicBezTo>
                  <a:cubicBezTo>
                    <a:pt x="1170" y="294"/>
                    <a:pt x="1170" y="294"/>
                    <a:pt x="1170" y="294"/>
                  </a:cubicBezTo>
                  <a:cubicBezTo>
                    <a:pt x="1170" y="294"/>
                    <a:pt x="1170" y="294"/>
                    <a:pt x="1170" y="294"/>
                  </a:cubicBezTo>
                  <a:cubicBezTo>
                    <a:pt x="1168" y="294"/>
                    <a:pt x="1168" y="294"/>
                    <a:pt x="1168" y="294"/>
                  </a:cubicBezTo>
                  <a:cubicBezTo>
                    <a:pt x="1168" y="294"/>
                    <a:pt x="1168" y="294"/>
                    <a:pt x="1168" y="294"/>
                  </a:cubicBezTo>
                  <a:cubicBezTo>
                    <a:pt x="1166" y="294"/>
                    <a:pt x="1166" y="294"/>
                    <a:pt x="1166" y="294"/>
                  </a:cubicBezTo>
                  <a:cubicBezTo>
                    <a:pt x="1166" y="294"/>
                    <a:pt x="1166" y="294"/>
                    <a:pt x="1166" y="294"/>
                  </a:cubicBezTo>
                  <a:cubicBezTo>
                    <a:pt x="1165" y="294"/>
                    <a:pt x="1165" y="294"/>
                    <a:pt x="1165" y="294"/>
                  </a:cubicBezTo>
                  <a:cubicBezTo>
                    <a:pt x="1165" y="294"/>
                    <a:pt x="1165" y="294"/>
                    <a:pt x="1165" y="294"/>
                  </a:cubicBezTo>
                  <a:cubicBezTo>
                    <a:pt x="1162" y="294"/>
                    <a:pt x="1162" y="294"/>
                    <a:pt x="1162" y="294"/>
                  </a:cubicBezTo>
                  <a:cubicBezTo>
                    <a:pt x="1162" y="294"/>
                    <a:pt x="1162" y="294"/>
                    <a:pt x="1162" y="294"/>
                  </a:cubicBezTo>
                  <a:cubicBezTo>
                    <a:pt x="1160" y="294"/>
                    <a:pt x="1160" y="294"/>
                    <a:pt x="1160" y="294"/>
                  </a:cubicBezTo>
                  <a:cubicBezTo>
                    <a:pt x="1160" y="294"/>
                    <a:pt x="1160" y="294"/>
                    <a:pt x="1160" y="294"/>
                  </a:cubicBezTo>
                  <a:cubicBezTo>
                    <a:pt x="1159" y="293"/>
                    <a:pt x="1159" y="293"/>
                    <a:pt x="1159" y="293"/>
                  </a:cubicBezTo>
                  <a:cubicBezTo>
                    <a:pt x="1159" y="293"/>
                    <a:pt x="1159" y="293"/>
                    <a:pt x="1159" y="293"/>
                  </a:cubicBezTo>
                  <a:cubicBezTo>
                    <a:pt x="1157" y="295"/>
                    <a:pt x="1157" y="295"/>
                    <a:pt x="1157" y="295"/>
                  </a:cubicBezTo>
                  <a:cubicBezTo>
                    <a:pt x="1157" y="295"/>
                    <a:pt x="1157" y="295"/>
                    <a:pt x="1157" y="295"/>
                  </a:cubicBezTo>
                  <a:cubicBezTo>
                    <a:pt x="1156" y="295"/>
                    <a:pt x="1156" y="295"/>
                    <a:pt x="1156" y="295"/>
                  </a:cubicBezTo>
                  <a:cubicBezTo>
                    <a:pt x="1156" y="295"/>
                    <a:pt x="1156" y="295"/>
                    <a:pt x="1156" y="295"/>
                  </a:cubicBezTo>
                  <a:cubicBezTo>
                    <a:pt x="1155" y="296"/>
                    <a:pt x="1155" y="296"/>
                    <a:pt x="1155" y="296"/>
                  </a:cubicBezTo>
                  <a:cubicBezTo>
                    <a:pt x="1155" y="296"/>
                    <a:pt x="1155" y="296"/>
                    <a:pt x="1155" y="296"/>
                  </a:cubicBezTo>
                  <a:cubicBezTo>
                    <a:pt x="1155" y="296"/>
                    <a:pt x="1155" y="296"/>
                    <a:pt x="1155" y="296"/>
                  </a:cubicBezTo>
                  <a:cubicBezTo>
                    <a:pt x="1155" y="296"/>
                    <a:pt x="1155" y="296"/>
                    <a:pt x="1155" y="296"/>
                  </a:cubicBezTo>
                  <a:cubicBezTo>
                    <a:pt x="1153" y="298"/>
                    <a:pt x="1153" y="298"/>
                    <a:pt x="1153" y="298"/>
                  </a:cubicBezTo>
                  <a:cubicBezTo>
                    <a:pt x="1153" y="298"/>
                    <a:pt x="1153" y="298"/>
                    <a:pt x="1153" y="298"/>
                  </a:cubicBezTo>
                  <a:cubicBezTo>
                    <a:pt x="1152" y="299"/>
                    <a:pt x="1152" y="299"/>
                    <a:pt x="1152" y="299"/>
                  </a:cubicBezTo>
                  <a:cubicBezTo>
                    <a:pt x="1152" y="299"/>
                    <a:pt x="1152" y="299"/>
                    <a:pt x="1152" y="299"/>
                  </a:cubicBezTo>
                  <a:cubicBezTo>
                    <a:pt x="1151" y="299"/>
                    <a:pt x="1151" y="299"/>
                    <a:pt x="1151" y="299"/>
                  </a:cubicBezTo>
                  <a:cubicBezTo>
                    <a:pt x="1151" y="299"/>
                    <a:pt x="1151" y="299"/>
                    <a:pt x="1151" y="299"/>
                  </a:cubicBezTo>
                  <a:cubicBezTo>
                    <a:pt x="1150" y="299"/>
                    <a:pt x="1150" y="299"/>
                    <a:pt x="1150" y="299"/>
                  </a:cubicBezTo>
                  <a:cubicBezTo>
                    <a:pt x="1150" y="299"/>
                    <a:pt x="1150" y="299"/>
                    <a:pt x="1150" y="299"/>
                  </a:cubicBezTo>
                  <a:cubicBezTo>
                    <a:pt x="1153" y="295"/>
                    <a:pt x="1153" y="295"/>
                    <a:pt x="1153" y="295"/>
                  </a:cubicBezTo>
                  <a:cubicBezTo>
                    <a:pt x="1153" y="295"/>
                    <a:pt x="1153" y="295"/>
                    <a:pt x="1153" y="295"/>
                  </a:cubicBezTo>
                  <a:cubicBezTo>
                    <a:pt x="1158" y="289"/>
                    <a:pt x="1158" y="289"/>
                    <a:pt x="1158" y="289"/>
                  </a:cubicBezTo>
                  <a:cubicBezTo>
                    <a:pt x="1158" y="289"/>
                    <a:pt x="1158" y="289"/>
                    <a:pt x="1158" y="289"/>
                  </a:cubicBezTo>
                  <a:cubicBezTo>
                    <a:pt x="1165" y="284"/>
                    <a:pt x="1165" y="284"/>
                    <a:pt x="1165" y="284"/>
                  </a:cubicBezTo>
                  <a:cubicBezTo>
                    <a:pt x="1165" y="284"/>
                    <a:pt x="1165" y="284"/>
                    <a:pt x="1165" y="284"/>
                  </a:cubicBezTo>
                  <a:cubicBezTo>
                    <a:pt x="1172" y="280"/>
                    <a:pt x="1172" y="280"/>
                    <a:pt x="1172" y="280"/>
                  </a:cubicBezTo>
                  <a:cubicBezTo>
                    <a:pt x="1172" y="280"/>
                    <a:pt x="1172" y="280"/>
                    <a:pt x="1172" y="280"/>
                  </a:cubicBezTo>
                  <a:cubicBezTo>
                    <a:pt x="1178" y="276"/>
                    <a:pt x="1178" y="276"/>
                    <a:pt x="1178" y="276"/>
                  </a:cubicBezTo>
                  <a:cubicBezTo>
                    <a:pt x="1178" y="276"/>
                    <a:pt x="1178" y="276"/>
                    <a:pt x="1178" y="276"/>
                  </a:cubicBezTo>
                  <a:cubicBezTo>
                    <a:pt x="1185" y="272"/>
                    <a:pt x="1185" y="272"/>
                    <a:pt x="1185" y="272"/>
                  </a:cubicBezTo>
                  <a:cubicBezTo>
                    <a:pt x="1185" y="272"/>
                    <a:pt x="1185" y="272"/>
                    <a:pt x="1185" y="272"/>
                  </a:cubicBezTo>
                  <a:cubicBezTo>
                    <a:pt x="1192" y="268"/>
                    <a:pt x="1192" y="268"/>
                    <a:pt x="1192" y="268"/>
                  </a:cubicBezTo>
                  <a:cubicBezTo>
                    <a:pt x="1192" y="268"/>
                    <a:pt x="1192" y="268"/>
                    <a:pt x="1192" y="268"/>
                  </a:cubicBezTo>
                  <a:cubicBezTo>
                    <a:pt x="1199" y="262"/>
                    <a:pt x="1199" y="262"/>
                    <a:pt x="1199" y="262"/>
                  </a:cubicBezTo>
                  <a:cubicBezTo>
                    <a:pt x="1199" y="262"/>
                    <a:pt x="1199" y="262"/>
                    <a:pt x="1199" y="262"/>
                  </a:cubicBezTo>
                  <a:cubicBezTo>
                    <a:pt x="1203" y="259"/>
                    <a:pt x="1203" y="259"/>
                    <a:pt x="1203" y="259"/>
                  </a:cubicBezTo>
                  <a:cubicBezTo>
                    <a:pt x="1203" y="259"/>
                    <a:pt x="1203" y="259"/>
                    <a:pt x="1203" y="259"/>
                  </a:cubicBezTo>
                  <a:cubicBezTo>
                    <a:pt x="1208" y="256"/>
                    <a:pt x="1208" y="256"/>
                    <a:pt x="1208" y="256"/>
                  </a:cubicBezTo>
                  <a:cubicBezTo>
                    <a:pt x="1208" y="256"/>
                    <a:pt x="1208" y="256"/>
                    <a:pt x="1208" y="256"/>
                  </a:cubicBezTo>
                  <a:cubicBezTo>
                    <a:pt x="1212" y="254"/>
                    <a:pt x="1212" y="254"/>
                    <a:pt x="1212" y="254"/>
                  </a:cubicBezTo>
                  <a:cubicBezTo>
                    <a:pt x="1212" y="254"/>
                    <a:pt x="1212" y="254"/>
                    <a:pt x="1212" y="254"/>
                  </a:cubicBezTo>
                  <a:cubicBezTo>
                    <a:pt x="1217" y="249"/>
                    <a:pt x="1217" y="249"/>
                    <a:pt x="1217" y="249"/>
                  </a:cubicBezTo>
                  <a:cubicBezTo>
                    <a:pt x="1217" y="249"/>
                    <a:pt x="1217" y="249"/>
                    <a:pt x="1217" y="249"/>
                  </a:cubicBezTo>
                  <a:cubicBezTo>
                    <a:pt x="1220" y="245"/>
                    <a:pt x="1220" y="245"/>
                    <a:pt x="1220" y="245"/>
                  </a:cubicBezTo>
                  <a:cubicBezTo>
                    <a:pt x="1220" y="245"/>
                    <a:pt x="1220" y="245"/>
                    <a:pt x="1220" y="245"/>
                  </a:cubicBezTo>
                  <a:cubicBezTo>
                    <a:pt x="1223" y="240"/>
                    <a:pt x="1223" y="240"/>
                    <a:pt x="1223" y="240"/>
                  </a:cubicBezTo>
                  <a:cubicBezTo>
                    <a:pt x="1223" y="240"/>
                    <a:pt x="1223" y="240"/>
                    <a:pt x="1223" y="240"/>
                  </a:cubicBezTo>
                  <a:cubicBezTo>
                    <a:pt x="1225" y="234"/>
                    <a:pt x="1225" y="234"/>
                    <a:pt x="1225" y="234"/>
                  </a:cubicBezTo>
                  <a:cubicBezTo>
                    <a:pt x="1225" y="234"/>
                    <a:pt x="1225" y="234"/>
                    <a:pt x="1225" y="234"/>
                  </a:cubicBezTo>
                  <a:cubicBezTo>
                    <a:pt x="1226" y="228"/>
                    <a:pt x="1226" y="228"/>
                    <a:pt x="1226" y="228"/>
                  </a:cubicBezTo>
                  <a:cubicBezTo>
                    <a:pt x="1226" y="228"/>
                    <a:pt x="1226" y="228"/>
                    <a:pt x="1226" y="228"/>
                  </a:cubicBezTo>
                  <a:cubicBezTo>
                    <a:pt x="1225" y="228"/>
                    <a:pt x="1225" y="228"/>
                    <a:pt x="1225" y="228"/>
                  </a:cubicBezTo>
                  <a:cubicBezTo>
                    <a:pt x="1225" y="228"/>
                    <a:pt x="1225" y="228"/>
                    <a:pt x="1225" y="228"/>
                  </a:cubicBezTo>
                  <a:cubicBezTo>
                    <a:pt x="1225" y="226"/>
                    <a:pt x="1225" y="226"/>
                    <a:pt x="1225" y="226"/>
                  </a:cubicBezTo>
                  <a:cubicBezTo>
                    <a:pt x="1225" y="226"/>
                    <a:pt x="1225" y="226"/>
                    <a:pt x="1225" y="226"/>
                  </a:cubicBezTo>
                  <a:cubicBezTo>
                    <a:pt x="1222" y="223"/>
                    <a:pt x="1221" y="222"/>
                    <a:pt x="1218" y="220"/>
                  </a:cubicBezTo>
                  <a:cubicBezTo>
                    <a:pt x="1218" y="220"/>
                    <a:pt x="1218" y="220"/>
                    <a:pt x="1218" y="220"/>
                  </a:cubicBezTo>
                  <a:cubicBezTo>
                    <a:pt x="1217" y="218"/>
                    <a:pt x="1217" y="218"/>
                    <a:pt x="1217" y="218"/>
                  </a:cubicBezTo>
                  <a:cubicBezTo>
                    <a:pt x="1217" y="218"/>
                    <a:pt x="1217" y="218"/>
                    <a:pt x="1217" y="218"/>
                  </a:cubicBezTo>
                  <a:cubicBezTo>
                    <a:pt x="1213" y="218"/>
                    <a:pt x="1213" y="218"/>
                    <a:pt x="1213" y="218"/>
                  </a:cubicBezTo>
                  <a:cubicBezTo>
                    <a:pt x="1213" y="218"/>
                    <a:pt x="1213" y="218"/>
                    <a:pt x="1213" y="218"/>
                  </a:cubicBezTo>
                  <a:cubicBezTo>
                    <a:pt x="1206" y="224"/>
                    <a:pt x="1206" y="224"/>
                    <a:pt x="1206" y="224"/>
                  </a:cubicBezTo>
                  <a:cubicBezTo>
                    <a:pt x="1206" y="224"/>
                    <a:pt x="1206" y="224"/>
                    <a:pt x="1206" y="224"/>
                  </a:cubicBezTo>
                  <a:cubicBezTo>
                    <a:pt x="1200" y="229"/>
                    <a:pt x="1200" y="229"/>
                    <a:pt x="1200" y="229"/>
                  </a:cubicBezTo>
                  <a:cubicBezTo>
                    <a:pt x="1200" y="229"/>
                    <a:pt x="1200" y="229"/>
                    <a:pt x="1200" y="229"/>
                  </a:cubicBezTo>
                  <a:cubicBezTo>
                    <a:pt x="1194" y="237"/>
                    <a:pt x="1194" y="237"/>
                    <a:pt x="1194" y="237"/>
                  </a:cubicBezTo>
                  <a:cubicBezTo>
                    <a:pt x="1194" y="237"/>
                    <a:pt x="1194" y="237"/>
                    <a:pt x="1194" y="237"/>
                  </a:cubicBezTo>
                  <a:cubicBezTo>
                    <a:pt x="1189" y="243"/>
                    <a:pt x="1189" y="243"/>
                    <a:pt x="1189" y="243"/>
                  </a:cubicBezTo>
                  <a:cubicBezTo>
                    <a:pt x="1189" y="243"/>
                    <a:pt x="1189" y="243"/>
                    <a:pt x="1189" y="243"/>
                  </a:cubicBezTo>
                  <a:cubicBezTo>
                    <a:pt x="1181" y="248"/>
                    <a:pt x="1181" y="248"/>
                    <a:pt x="1181" y="248"/>
                  </a:cubicBezTo>
                  <a:cubicBezTo>
                    <a:pt x="1181" y="248"/>
                    <a:pt x="1181" y="248"/>
                    <a:pt x="1181" y="248"/>
                  </a:cubicBezTo>
                  <a:cubicBezTo>
                    <a:pt x="1175" y="252"/>
                    <a:pt x="1175" y="252"/>
                    <a:pt x="1175" y="252"/>
                  </a:cubicBezTo>
                  <a:cubicBezTo>
                    <a:pt x="1175" y="252"/>
                    <a:pt x="1175" y="252"/>
                    <a:pt x="1175" y="252"/>
                  </a:cubicBezTo>
                  <a:cubicBezTo>
                    <a:pt x="1168" y="253"/>
                    <a:pt x="1168" y="253"/>
                    <a:pt x="1168" y="253"/>
                  </a:cubicBezTo>
                  <a:cubicBezTo>
                    <a:pt x="1168" y="253"/>
                    <a:pt x="1168" y="253"/>
                    <a:pt x="1168" y="253"/>
                  </a:cubicBezTo>
                  <a:cubicBezTo>
                    <a:pt x="1159" y="250"/>
                    <a:pt x="1159" y="250"/>
                    <a:pt x="1159" y="250"/>
                  </a:cubicBezTo>
                  <a:cubicBezTo>
                    <a:pt x="1159" y="250"/>
                    <a:pt x="1159" y="250"/>
                    <a:pt x="1159" y="250"/>
                  </a:cubicBezTo>
                  <a:cubicBezTo>
                    <a:pt x="1159" y="247"/>
                    <a:pt x="1159" y="247"/>
                    <a:pt x="1159" y="247"/>
                  </a:cubicBezTo>
                  <a:cubicBezTo>
                    <a:pt x="1159" y="247"/>
                    <a:pt x="1159" y="247"/>
                    <a:pt x="1159" y="247"/>
                  </a:cubicBezTo>
                  <a:cubicBezTo>
                    <a:pt x="1160" y="244"/>
                    <a:pt x="1160" y="244"/>
                    <a:pt x="1160" y="244"/>
                  </a:cubicBezTo>
                  <a:cubicBezTo>
                    <a:pt x="1160" y="244"/>
                    <a:pt x="1160" y="244"/>
                    <a:pt x="1160" y="244"/>
                  </a:cubicBezTo>
                  <a:cubicBezTo>
                    <a:pt x="1160" y="241"/>
                    <a:pt x="1160" y="241"/>
                    <a:pt x="1160" y="241"/>
                  </a:cubicBezTo>
                  <a:cubicBezTo>
                    <a:pt x="1160" y="241"/>
                    <a:pt x="1160" y="241"/>
                    <a:pt x="1160" y="241"/>
                  </a:cubicBezTo>
                  <a:cubicBezTo>
                    <a:pt x="1162" y="237"/>
                    <a:pt x="1162" y="237"/>
                    <a:pt x="1162" y="237"/>
                  </a:cubicBezTo>
                  <a:cubicBezTo>
                    <a:pt x="1162" y="237"/>
                    <a:pt x="1162" y="237"/>
                    <a:pt x="1162" y="237"/>
                  </a:cubicBezTo>
                  <a:cubicBezTo>
                    <a:pt x="1162" y="234"/>
                    <a:pt x="1162" y="234"/>
                    <a:pt x="1162" y="234"/>
                  </a:cubicBezTo>
                  <a:cubicBezTo>
                    <a:pt x="1162" y="234"/>
                    <a:pt x="1162" y="234"/>
                    <a:pt x="1162" y="234"/>
                  </a:cubicBezTo>
                  <a:cubicBezTo>
                    <a:pt x="1164" y="230"/>
                    <a:pt x="1164" y="230"/>
                    <a:pt x="1164" y="230"/>
                  </a:cubicBezTo>
                  <a:cubicBezTo>
                    <a:pt x="1164" y="230"/>
                    <a:pt x="1164" y="230"/>
                    <a:pt x="1164" y="230"/>
                  </a:cubicBezTo>
                  <a:cubicBezTo>
                    <a:pt x="1162" y="227"/>
                    <a:pt x="1162" y="227"/>
                    <a:pt x="1162" y="227"/>
                  </a:cubicBezTo>
                  <a:cubicBezTo>
                    <a:pt x="1162" y="227"/>
                    <a:pt x="1162" y="227"/>
                    <a:pt x="1162" y="227"/>
                  </a:cubicBezTo>
                  <a:cubicBezTo>
                    <a:pt x="1162" y="223"/>
                    <a:pt x="1162" y="223"/>
                    <a:pt x="1162" y="223"/>
                  </a:cubicBezTo>
                  <a:cubicBezTo>
                    <a:pt x="1162" y="223"/>
                    <a:pt x="1162" y="223"/>
                    <a:pt x="1162" y="223"/>
                  </a:cubicBezTo>
                  <a:cubicBezTo>
                    <a:pt x="1137" y="232"/>
                    <a:pt x="1137" y="232"/>
                    <a:pt x="1137" y="232"/>
                  </a:cubicBezTo>
                  <a:cubicBezTo>
                    <a:pt x="1137" y="232"/>
                    <a:pt x="1137" y="232"/>
                    <a:pt x="1137" y="232"/>
                  </a:cubicBezTo>
                  <a:cubicBezTo>
                    <a:pt x="1106" y="254"/>
                    <a:pt x="1106" y="254"/>
                    <a:pt x="1106" y="254"/>
                  </a:cubicBezTo>
                  <a:cubicBezTo>
                    <a:pt x="1106" y="254"/>
                    <a:pt x="1106" y="254"/>
                    <a:pt x="1106" y="254"/>
                  </a:cubicBezTo>
                  <a:cubicBezTo>
                    <a:pt x="1099" y="256"/>
                    <a:pt x="1099" y="256"/>
                    <a:pt x="1099" y="256"/>
                  </a:cubicBezTo>
                  <a:cubicBezTo>
                    <a:pt x="1099" y="256"/>
                    <a:pt x="1099" y="256"/>
                    <a:pt x="1099" y="256"/>
                  </a:cubicBezTo>
                  <a:cubicBezTo>
                    <a:pt x="1093" y="256"/>
                    <a:pt x="1093" y="256"/>
                    <a:pt x="1093" y="256"/>
                  </a:cubicBezTo>
                  <a:cubicBezTo>
                    <a:pt x="1093" y="256"/>
                    <a:pt x="1093" y="256"/>
                    <a:pt x="1093" y="256"/>
                  </a:cubicBezTo>
                  <a:cubicBezTo>
                    <a:pt x="1088" y="256"/>
                    <a:pt x="1088" y="256"/>
                    <a:pt x="1088" y="256"/>
                  </a:cubicBezTo>
                  <a:cubicBezTo>
                    <a:pt x="1088" y="256"/>
                    <a:pt x="1088" y="256"/>
                    <a:pt x="1088" y="256"/>
                  </a:cubicBezTo>
                  <a:cubicBezTo>
                    <a:pt x="1082" y="253"/>
                    <a:pt x="1082" y="253"/>
                    <a:pt x="1082" y="253"/>
                  </a:cubicBezTo>
                  <a:cubicBezTo>
                    <a:pt x="1082" y="253"/>
                    <a:pt x="1082" y="253"/>
                    <a:pt x="1082" y="253"/>
                  </a:cubicBezTo>
                  <a:cubicBezTo>
                    <a:pt x="1076" y="251"/>
                    <a:pt x="1076" y="251"/>
                    <a:pt x="1076" y="251"/>
                  </a:cubicBezTo>
                  <a:cubicBezTo>
                    <a:pt x="1076" y="251"/>
                    <a:pt x="1076" y="251"/>
                    <a:pt x="1076" y="251"/>
                  </a:cubicBezTo>
                  <a:cubicBezTo>
                    <a:pt x="1071" y="248"/>
                    <a:pt x="1071" y="248"/>
                    <a:pt x="1071" y="248"/>
                  </a:cubicBezTo>
                  <a:cubicBezTo>
                    <a:pt x="1071" y="248"/>
                    <a:pt x="1071" y="248"/>
                    <a:pt x="1071" y="248"/>
                  </a:cubicBezTo>
                  <a:cubicBezTo>
                    <a:pt x="1066" y="245"/>
                    <a:pt x="1066" y="245"/>
                    <a:pt x="1066" y="245"/>
                  </a:cubicBezTo>
                  <a:cubicBezTo>
                    <a:pt x="1066" y="245"/>
                    <a:pt x="1066" y="245"/>
                    <a:pt x="1066" y="245"/>
                  </a:cubicBezTo>
                  <a:cubicBezTo>
                    <a:pt x="1060" y="242"/>
                    <a:pt x="1060" y="242"/>
                    <a:pt x="1060" y="242"/>
                  </a:cubicBezTo>
                  <a:cubicBezTo>
                    <a:pt x="1060" y="242"/>
                    <a:pt x="1060" y="242"/>
                    <a:pt x="1060" y="242"/>
                  </a:cubicBezTo>
                  <a:cubicBezTo>
                    <a:pt x="1058" y="241"/>
                    <a:pt x="1058" y="241"/>
                    <a:pt x="1058" y="241"/>
                  </a:cubicBezTo>
                  <a:cubicBezTo>
                    <a:pt x="1058" y="241"/>
                    <a:pt x="1058" y="241"/>
                    <a:pt x="1058" y="241"/>
                  </a:cubicBezTo>
                  <a:cubicBezTo>
                    <a:pt x="1058" y="239"/>
                    <a:pt x="1058" y="239"/>
                    <a:pt x="1058" y="239"/>
                  </a:cubicBezTo>
                  <a:cubicBezTo>
                    <a:pt x="1058" y="239"/>
                    <a:pt x="1058" y="239"/>
                    <a:pt x="1058" y="239"/>
                  </a:cubicBezTo>
                  <a:cubicBezTo>
                    <a:pt x="1056" y="238"/>
                    <a:pt x="1056" y="238"/>
                    <a:pt x="1056" y="238"/>
                  </a:cubicBezTo>
                  <a:cubicBezTo>
                    <a:pt x="1056" y="238"/>
                    <a:pt x="1056" y="238"/>
                    <a:pt x="1056" y="238"/>
                  </a:cubicBezTo>
                  <a:cubicBezTo>
                    <a:pt x="1056" y="235"/>
                    <a:pt x="1056" y="235"/>
                    <a:pt x="1056" y="235"/>
                  </a:cubicBezTo>
                  <a:cubicBezTo>
                    <a:pt x="1056" y="235"/>
                    <a:pt x="1056" y="235"/>
                    <a:pt x="1056" y="235"/>
                  </a:cubicBezTo>
                  <a:cubicBezTo>
                    <a:pt x="1055" y="234"/>
                    <a:pt x="1055" y="234"/>
                    <a:pt x="1055" y="234"/>
                  </a:cubicBezTo>
                  <a:cubicBezTo>
                    <a:pt x="1055" y="234"/>
                    <a:pt x="1055" y="234"/>
                    <a:pt x="1055" y="234"/>
                  </a:cubicBezTo>
                  <a:cubicBezTo>
                    <a:pt x="1055" y="232"/>
                    <a:pt x="1055" y="232"/>
                    <a:pt x="1055" y="232"/>
                  </a:cubicBezTo>
                  <a:cubicBezTo>
                    <a:pt x="1055" y="232"/>
                    <a:pt x="1055" y="232"/>
                    <a:pt x="1055" y="232"/>
                  </a:cubicBezTo>
                  <a:cubicBezTo>
                    <a:pt x="1055" y="230"/>
                    <a:pt x="1055" y="230"/>
                    <a:pt x="1055" y="230"/>
                  </a:cubicBezTo>
                  <a:cubicBezTo>
                    <a:pt x="1055" y="230"/>
                    <a:pt x="1055" y="230"/>
                    <a:pt x="1055" y="230"/>
                  </a:cubicBezTo>
                  <a:cubicBezTo>
                    <a:pt x="1055" y="228"/>
                    <a:pt x="1055" y="228"/>
                    <a:pt x="1055" y="228"/>
                  </a:cubicBezTo>
                  <a:cubicBezTo>
                    <a:pt x="1055" y="228"/>
                    <a:pt x="1055" y="228"/>
                    <a:pt x="1055" y="228"/>
                  </a:cubicBezTo>
                  <a:cubicBezTo>
                    <a:pt x="1058" y="229"/>
                    <a:pt x="1058" y="229"/>
                    <a:pt x="1058" y="229"/>
                  </a:cubicBezTo>
                  <a:cubicBezTo>
                    <a:pt x="1058" y="229"/>
                    <a:pt x="1058" y="229"/>
                    <a:pt x="1058" y="229"/>
                  </a:cubicBezTo>
                  <a:cubicBezTo>
                    <a:pt x="1063" y="229"/>
                    <a:pt x="1063" y="229"/>
                    <a:pt x="1063" y="229"/>
                  </a:cubicBezTo>
                  <a:cubicBezTo>
                    <a:pt x="1063" y="229"/>
                    <a:pt x="1063" y="229"/>
                    <a:pt x="1063" y="229"/>
                  </a:cubicBezTo>
                  <a:cubicBezTo>
                    <a:pt x="1067" y="229"/>
                    <a:pt x="1067" y="229"/>
                    <a:pt x="1067" y="229"/>
                  </a:cubicBezTo>
                  <a:cubicBezTo>
                    <a:pt x="1067" y="229"/>
                    <a:pt x="1067" y="229"/>
                    <a:pt x="1067" y="229"/>
                  </a:cubicBezTo>
                  <a:cubicBezTo>
                    <a:pt x="1072" y="229"/>
                    <a:pt x="1072" y="229"/>
                    <a:pt x="1072" y="229"/>
                  </a:cubicBezTo>
                  <a:cubicBezTo>
                    <a:pt x="1072" y="229"/>
                    <a:pt x="1072" y="229"/>
                    <a:pt x="1072" y="229"/>
                  </a:cubicBezTo>
                  <a:cubicBezTo>
                    <a:pt x="1076" y="229"/>
                    <a:pt x="1076" y="229"/>
                    <a:pt x="1076" y="229"/>
                  </a:cubicBezTo>
                  <a:cubicBezTo>
                    <a:pt x="1076" y="229"/>
                    <a:pt x="1076" y="229"/>
                    <a:pt x="1076" y="229"/>
                  </a:cubicBezTo>
                  <a:cubicBezTo>
                    <a:pt x="1081" y="229"/>
                    <a:pt x="1081" y="229"/>
                    <a:pt x="1081" y="229"/>
                  </a:cubicBezTo>
                  <a:cubicBezTo>
                    <a:pt x="1081" y="229"/>
                    <a:pt x="1081" y="229"/>
                    <a:pt x="1081" y="229"/>
                  </a:cubicBezTo>
                  <a:cubicBezTo>
                    <a:pt x="1086" y="229"/>
                    <a:pt x="1086" y="229"/>
                    <a:pt x="1086" y="229"/>
                  </a:cubicBezTo>
                  <a:cubicBezTo>
                    <a:pt x="1086" y="229"/>
                    <a:pt x="1086" y="229"/>
                    <a:pt x="1086" y="229"/>
                  </a:cubicBezTo>
                  <a:cubicBezTo>
                    <a:pt x="1092" y="227"/>
                    <a:pt x="1092" y="227"/>
                    <a:pt x="1092" y="227"/>
                  </a:cubicBezTo>
                  <a:cubicBezTo>
                    <a:pt x="1092" y="227"/>
                    <a:pt x="1092" y="227"/>
                    <a:pt x="1092" y="227"/>
                  </a:cubicBezTo>
                  <a:cubicBezTo>
                    <a:pt x="1098" y="227"/>
                    <a:pt x="1098" y="227"/>
                    <a:pt x="1098" y="227"/>
                  </a:cubicBezTo>
                  <a:cubicBezTo>
                    <a:pt x="1098" y="227"/>
                    <a:pt x="1098" y="227"/>
                    <a:pt x="1098" y="227"/>
                  </a:cubicBezTo>
                  <a:cubicBezTo>
                    <a:pt x="1105" y="227"/>
                    <a:pt x="1105" y="227"/>
                    <a:pt x="1105" y="227"/>
                  </a:cubicBezTo>
                  <a:cubicBezTo>
                    <a:pt x="1105" y="227"/>
                    <a:pt x="1105" y="227"/>
                    <a:pt x="1105" y="227"/>
                  </a:cubicBezTo>
                  <a:cubicBezTo>
                    <a:pt x="1111" y="227"/>
                    <a:pt x="1111" y="227"/>
                    <a:pt x="1111" y="227"/>
                  </a:cubicBezTo>
                  <a:cubicBezTo>
                    <a:pt x="1111" y="227"/>
                    <a:pt x="1111" y="227"/>
                    <a:pt x="1111" y="227"/>
                  </a:cubicBezTo>
                  <a:cubicBezTo>
                    <a:pt x="1118" y="225"/>
                    <a:pt x="1118" y="225"/>
                    <a:pt x="1118" y="225"/>
                  </a:cubicBezTo>
                  <a:cubicBezTo>
                    <a:pt x="1118" y="225"/>
                    <a:pt x="1118" y="225"/>
                    <a:pt x="1118" y="225"/>
                  </a:cubicBezTo>
                  <a:cubicBezTo>
                    <a:pt x="1124" y="224"/>
                    <a:pt x="1124" y="224"/>
                    <a:pt x="1124" y="224"/>
                  </a:cubicBezTo>
                  <a:cubicBezTo>
                    <a:pt x="1124" y="224"/>
                    <a:pt x="1124" y="224"/>
                    <a:pt x="1124" y="224"/>
                  </a:cubicBezTo>
                  <a:cubicBezTo>
                    <a:pt x="1131" y="222"/>
                    <a:pt x="1131" y="222"/>
                    <a:pt x="1131" y="222"/>
                  </a:cubicBezTo>
                  <a:cubicBezTo>
                    <a:pt x="1131" y="222"/>
                    <a:pt x="1131" y="222"/>
                    <a:pt x="1131" y="222"/>
                  </a:cubicBezTo>
                  <a:cubicBezTo>
                    <a:pt x="1137" y="219"/>
                    <a:pt x="1137" y="219"/>
                    <a:pt x="1137" y="219"/>
                  </a:cubicBezTo>
                  <a:cubicBezTo>
                    <a:pt x="1137" y="219"/>
                    <a:pt x="1137" y="219"/>
                    <a:pt x="1137" y="219"/>
                  </a:cubicBezTo>
                  <a:cubicBezTo>
                    <a:pt x="1143" y="215"/>
                    <a:pt x="1143" y="215"/>
                    <a:pt x="1143" y="215"/>
                  </a:cubicBezTo>
                  <a:cubicBezTo>
                    <a:pt x="1143" y="215"/>
                    <a:pt x="1143" y="215"/>
                    <a:pt x="1143" y="215"/>
                  </a:cubicBezTo>
                  <a:cubicBezTo>
                    <a:pt x="1199" y="192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2"/>
                  </a:cubicBezTo>
                  <a:cubicBezTo>
                    <a:pt x="1197" y="191"/>
                    <a:pt x="1197" y="191"/>
                    <a:pt x="1197" y="191"/>
                  </a:cubicBezTo>
                  <a:cubicBezTo>
                    <a:pt x="1197" y="191"/>
                    <a:pt x="1197" y="191"/>
                    <a:pt x="1197" y="191"/>
                  </a:cubicBezTo>
                  <a:cubicBezTo>
                    <a:pt x="1196" y="189"/>
                    <a:pt x="1196" y="189"/>
                    <a:pt x="1196" y="189"/>
                  </a:cubicBezTo>
                  <a:cubicBezTo>
                    <a:pt x="1196" y="189"/>
                    <a:pt x="1196" y="189"/>
                    <a:pt x="1196" y="189"/>
                  </a:cubicBezTo>
                  <a:cubicBezTo>
                    <a:pt x="1194" y="188"/>
                    <a:pt x="1194" y="188"/>
                    <a:pt x="1194" y="188"/>
                  </a:cubicBezTo>
                  <a:cubicBezTo>
                    <a:pt x="1194" y="188"/>
                    <a:pt x="1194" y="188"/>
                    <a:pt x="1194" y="188"/>
                  </a:cubicBezTo>
                  <a:cubicBezTo>
                    <a:pt x="1193" y="186"/>
                    <a:pt x="1193" y="186"/>
                    <a:pt x="1193" y="186"/>
                  </a:cubicBezTo>
                  <a:cubicBezTo>
                    <a:pt x="1193" y="186"/>
                    <a:pt x="1193" y="186"/>
                    <a:pt x="1193" y="186"/>
                  </a:cubicBezTo>
                  <a:cubicBezTo>
                    <a:pt x="1191" y="185"/>
                    <a:pt x="1191" y="185"/>
                    <a:pt x="1191" y="185"/>
                  </a:cubicBezTo>
                  <a:cubicBezTo>
                    <a:pt x="1191" y="185"/>
                    <a:pt x="1191" y="185"/>
                    <a:pt x="1191" y="185"/>
                  </a:cubicBezTo>
                  <a:cubicBezTo>
                    <a:pt x="1189" y="184"/>
                    <a:pt x="1189" y="184"/>
                    <a:pt x="1189" y="184"/>
                  </a:cubicBezTo>
                  <a:cubicBezTo>
                    <a:pt x="1189" y="184"/>
                    <a:pt x="1189" y="184"/>
                    <a:pt x="1189" y="184"/>
                  </a:cubicBezTo>
                  <a:cubicBezTo>
                    <a:pt x="1187" y="183"/>
                    <a:pt x="1187" y="183"/>
                    <a:pt x="1187" y="183"/>
                  </a:cubicBezTo>
                  <a:cubicBezTo>
                    <a:pt x="1187" y="183"/>
                    <a:pt x="1187" y="183"/>
                    <a:pt x="1187" y="183"/>
                  </a:cubicBezTo>
                  <a:cubicBezTo>
                    <a:pt x="1184" y="181"/>
                    <a:pt x="1184" y="181"/>
                    <a:pt x="1184" y="181"/>
                  </a:cubicBezTo>
                  <a:cubicBezTo>
                    <a:pt x="1184" y="181"/>
                    <a:pt x="1184" y="181"/>
                    <a:pt x="1184" y="181"/>
                  </a:cubicBezTo>
                  <a:cubicBezTo>
                    <a:pt x="1181" y="180"/>
                    <a:pt x="1181" y="180"/>
                    <a:pt x="1181" y="180"/>
                  </a:cubicBezTo>
                  <a:cubicBezTo>
                    <a:pt x="1181" y="180"/>
                    <a:pt x="1181" y="180"/>
                    <a:pt x="1181" y="180"/>
                  </a:cubicBezTo>
                  <a:cubicBezTo>
                    <a:pt x="1181" y="177"/>
                    <a:pt x="1181" y="177"/>
                    <a:pt x="1181" y="177"/>
                  </a:cubicBezTo>
                  <a:cubicBezTo>
                    <a:pt x="1181" y="177"/>
                    <a:pt x="1181" y="177"/>
                    <a:pt x="1181" y="177"/>
                  </a:cubicBezTo>
                  <a:cubicBezTo>
                    <a:pt x="1181" y="174"/>
                    <a:pt x="1181" y="174"/>
                    <a:pt x="1181" y="174"/>
                  </a:cubicBezTo>
                  <a:cubicBezTo>
                    <a:pt x="1181" y="174"/>
                    <a:pt x="1181" y="174"/>
                    <a:pt x="1181" y="174"/>
                  </a:cubicBezTo>
                  <a:cubicBezTo>
                    <a:pt x="1181" y="171"/>
                    <a:pt x="1181" y="171"/>
                    <a:pt x="1181" y="171"/>
                  </a:cubicBezTo>
                  <a:cubicBezTo>
                    <a:pt x="1181" y="171"/>
                    <a:pt x="1181" y="171"/>
                    <a:pt x="1181" y="171"/>
                  </a:cubicBezTo>
                  <a:cubicBezTo>
                    <a:pt x="1180" y="168"/>
                    <a:pt x="1180" y="168"/>
                    <a:pt x="1180" y="168"/>
                  </a:cubicBezTo>
                  <a:cubicBezTo>
                    <a:pt x="1180" y="168"/>
                    <a:pt x="1180" y="168"/>
                    <a:pt x="1180" y="168"/>
                  </a:cubicBezTo>
                  <a:cubicBezTo>
                    <a:pt x="1180" y="164"/>
                    <a:pt x="1180" y="164"/>
                    <a:pt x="1180" y="164"/>
                  </a:cubicBezTo>
                  <a:cubicBezTo>
                    <a:pt x="1180" y="164"/>
                    <a:pt x="1180" y="164"/>
                    <a:pt x="1180" y="164"/>
                  </a:cubicBezTo>
                  <a:cubicBezTo>
                    <a:pt x="1179" y="161"/>
                    <a:pt x="1179" y="161"/>
                    <a:pt x="1179" y="161"/>
                  </a:cubicBezTo>
                  <a:cubicBezTo>
                    <a:pt x="1179" y="161"/>
                    <a:pt x="1179" y="161"/>
                    <a:pt x="1179" y="161"/>
                  </a:cubicBezTo>
                  <a:cubicBezTo>
                    <a:pt x="1179" y="158"/>
                    <a:pt x="1179" y="158"/>
                    <a:pt x="1179" y="158"/>
                  </a:cubicBezTo>
                  <a:cubicBezTo>
                    <a:pt x="1179" y="158"/>
                    <a:pt x="1179" y="158"/>
                    <a:pt x="1179" y="158"/>
                  </a:cubicBezTo>
                  <a:cubicBezTo>
                    <a:pt x="1175" y="158"/>
                    <a:pt x="1175" y="158"/>
                    <a:pt x="1175" y="158"/>
                  </a:cubicBezTo>
                  <a:cubicBezTo>
                    <a:pt x="1175" y="158"/>
                    <a:pt x="1175" y="158"/>
                    <a:pt x="1175" y="158"/>
                  </a:cubicBezTo>
                  <a:cubicBezTo>
                    <a:pt x="1171" y="162"/>
                    <a:pt x="1171" y="162"/>
                    <a:pt x="1171" y="162"/>
                  </a:cubicBezTo>
                  <a:cubicBezTo>
                    <a:pt x="1171" y="162"/>
                    <a:pt x="1171" y="162"/>
                    <a:pt x="1171" y="162"/>
                  </a:cubicBezTo>
                  <a:cubicBezTo>
                    <a:pt x="1168" y="165"/>
                    <a:pt x="1168" y="165"/>
                    <a:pt x="1168" y="165"/>
                  </a:cubicBezTo>
                  <a:cubicBezTo>
                    <a:pt x="1168" y="165"/>
                    <a:pt x="1168" y="165"/>
                    <a:pt x="1168" y="165"/>
                  </a:cubicBezTo>
                  <a:cubicBezTo>
                    <a:pt x="1164" y="168"/>
                    <a:pt x="1164" y="168"/>
                    <a:pt x="1164" y="168"/>
                  </a:cubicBezTo>
                  <a:cubicBezTo>
                    <a:pt x="1164" y="168"/>
                    <a:pt x="1164" y="168"/>
                    <a:pt x="1164" y="168"/>
                  </a:cubicBezTo>
                  <a:cubicBezTo>
                    <a:pt x="1159" y="170"/>
                    <a:pt x="1159" y="170"/>
                    <a:pt x="1159" y="170"/>
                  </a:cubicBezTo>
                  <a:cubicBezTo>
                    <a:pt x="1159" y="170"/>
                    <a:pt x="1159" y="170"/>
                    <a:pt x="1159" y="170"/>
                  </a:cubicBezTo>
                  <a:cubicBezTo>
                    <a:pt x="1154" y="171"/>
                    <a:pt x="1154" y="171"/>
                    <a:pt x="1154" y="171"/>
                  </a:cubicBezTo>
                  <a:cubicBezTo>
                    <a:pt x="1154" y="171"/>
                    <a:pt x="1154" y="171"/>
                    <a:pt x="1154" y="171"/>
                  </a:cubicBezTo>
                  <a:cubicBezTo>
                    <a:pt x="1150" y="171"/>
                    <a:pt x="1150" y="171"/>
                    <a:pt x="1150" y="171"/>
                  </a:cubicBezTo>
                  <a:cubicBezTo>
                    <a:pt x="1150" y="171"/>
                    <a:pt x="1150" y="171"/>
                    <a:pt x="1150" y="171"/>
                  </a:cubicBezTo>
                  <a:cubicBezTo>
                    <a:pt x="1146" y="171"/>
                    <a:pt x="1146" y="171"/>
                    <a:pt x="1146" y="171"/>
                  </a:cubicBezTo>
                  <a:cubicBezTo>
                    <a:pt x="1146" y="171"/>
                    <a:pt x="1146" y="171"/>
                    <a:pt x="1146" y="171"/>
                  </a:cubicBezTo>
                  <a:cubicBezTo>
                    <a:pt x="1141" y="169"/>
                    <a:pt x="1141" y="169"/>
                    <a:pt x="1141" y="169"/>
                  </a:cubicBezTo>
                  <a:cubicBezTo>
                    <a:pt x="1141" y="169"/>
                    <a:pt x="1141" y="169"/>
                    <a:pt x="1141" y="169"/>
                  </a:cubicBezTo>
                  <a:cubicBezTo>
                    <a:pt x="1140" y="166"/>
                    <a:pt x="1140" y="166"/>
                    <a:pt x="1140" y="166"/>
                  </a:cubicBezTo>
                  <a:cubicBezTo>
                    <a:pt x="1140" y="166"/>
                    <a:pt x="1140" y="166"/>
                    <a:pt x="1140" y="166"/>
                  </a:cubicBezTo>
                  <a:cubicBezTo>
                    <a:pt x="1139" y="162"/>
                    <a:pt x="1139" y="162"/>
                    <a:pt x="1139" y="162"/>
                  </a:cubicBezTo>
                  <a:cubicBezTo>
                    <a:pt x="1139" y="162"/>
                    <a:pt x="1139" y="162"/>
                    <a:pt x="1139" y="162"/>
                  </a:cubicBezTo>
                  <a:cubicBezTo>
                    <a:pt x="1137" y="159"/>
                    <a:pt x="1137" y="159"/>
                    <a:pt x="1137" y="159"/>
                  </a:cubicBezTo>
                  <a:cubicBezTo>
                    <a:pt x="1137" y="159"/>
                    <a:pt x="1137" y="159"/>
                    <a:pt x="1137" y="159"/>
                  </a:cubicBezTo>
                  <a:cubicBezTo>
                    <a:pt x="1136" y="155"/>
                    <a:pt x="1136" y="155"/>
                    <a:pt x="1136" y="155"/>
                  </a:cubicBezTo>
                  <a:cubicBezTo>
                    <a:pt x="1136" y="155"/>
                    <a:pt x="1136" y="155"/>
                    <a:pt x="1136" y="155"/>
                  </a:cubicBezTo>
                  <a:cubicBezTo>
                    <a:pt x="1134" y="151"/>
                    <a:pt x="1134" y="151"/>
                    <a:pt x="1134" y="151"/>
                  </a:cubicBezTo>
                  <a:cubicBezTo>
                    <a:pt x="1134" y="151"/>
                    <a:pt x="1134" y="151"/>
                    <a:pt x="1134" y="151"/>
                  </a:cubicBezTo>
                  <a:cubicBezTo>
                    <a:pt x="1134" y="147"/>
                    <a:pt x="1134" y="147"/>
                    <a:pt x="1134" y="147"/>
                  </a:cubicBezTo>
                  <a:cubicBezTo>
                    <a:pt x="1134" y="147"/>
                    <a:pt x="1134" y="147"/>
                    <a:pt x="1134" y="147"/>
                  </a:cubicBezTo>
                  <a:cubicBezTo>
                    <a:pt x="1135" y="144"/>
                    <a:pt x="1135" y="144"/>
                    <a:pt x="1135" y="144"/>
                  </a:cubicBezTo>
                  <a:cubicBezTo>
                    <a:pt x="1135" y="144"/>
                    <a:pt x="1135" y="144"/>
                    <a:pt x="1135" y="144"/>
                  </a:cubicBezTo>
                  <a:cubicBezTo>
                    <a:pt x="1139" y="141"/>
                    <a:pt x="1139" y="141"/>
                    <a:pt x="1139" y="141"/>
                  </a:cubicBezTo>
                  <a:cubicBezTo>
                    <a:pt x="1139" y="141"/>
                    <a:pt x="1139" y="141"/>
                    <a:pt x="1139" y="141"/>
                  </a:cubicBezTo>
                  <a:cubicBezTo>
                    <a:pt x="1139" y="143"/>
                    <a:pt x="1139" y="143"/>
                    <a:pt x="1139" y="143"/>
                  </a:cubicBezTo>
                  <a:cubicBezTo>
                    <a:pt x="1139" y="143"/>
                    <a:pt x="1139" y="143"/>
                    <a:pt x="1139" y="143"/>
                  </a:cubicBezTo>
                  <a:cubicBezTo>
                    <a:pt x="1140" y="144"/>
                    <a:pt x="1140" y="144"/>
                    <a:pt x="1140" y="144"/>
                  </a:cubicBezTo>
                  <a:cubicBezTo>
                    <a:pt x="1140" y="144"/>
                    <a:pt x="1140" y="144"/>
                    <a:pt x="1140" y="144"/>
                  </a:cubicBezTo>
                  <a:cubicBezTo>
                    <a:pt x="1141" y="146"/>
                    <a:pt x="1141" y="146"/>
                    <a:pt x="1141" y="146"/>
                  </a:cubicBezTo>
                  <a:cubicBezTo>
                    <a:pt x="1141" y="146"/>
                    <a:pt x="1141" y="146"/>
                    <a:pt x="1141" y="146"/>
                  </a:cubicBezTo>
                  <a:cubicBezTo>
                    <a:pt x="1145" y="147"/>
                    <a:pt x="1145" y="147"/>
                    <a:pt x="1145" y="147"/>
                  </a:cubicBezTo>
                  <a:cubicBezTo>
                    <a:pt x="1145" y="147"/>
                    <a:pt x="1145" y="147"/>
                    <a:pt x="1145" y="147"/>
                  </a:cubicBezTo>
                  <a:cubicBezTo>
                    <a:pt x="1147" y="148"/>
                    <a:pt x="1147" y="148"/>
                    <a:pt x="1147" y="148"/>
                  </a:cubicBezTo>
                  <a:cubicBezTo>
                    <a:pt x="1147" y="148"/>
                    <a:pt x="1147" y="148"/>
                    <a:pt x="1147" y="148"/>
                  </a:cubicBezTo>
                  <a:cubicBezTo>
                    <a:pt x="1150" y="149"/>
                    <a:pt x="1150" y="149"/>
                    <a:pt x="1150" y="149"/>
                  </a:cubicBezTo>
                  <a:cubicBezTo>
                    <a:pt x="1150" y="149"/>
                    <a:pt x="1150" y="149"/>
                    <a:pt x="1150" y="149"/>
                  </a:cubicBezTo>
                  <a:cubicBezTo>
                    <a:pt x="1152" y="149"/>
                    <a:pt x="1152" y="149"/>
                    <a:pt x="1152" y="149"/>
                  </a:cubicBezTo>
                  <a:cubicBezTo>
                    <a:pt x="1152" y="149"/>
                    <a:pt x="1152" y="149"/>
                    <a:pt x="1152" y="149"/>
                  </a:cubicBezTo>
                  <a:cubicBezTo>
                    <a:pt x="1155" y="148"/>
                    <a:pt x="1155" y="148"/>
                    <a:pt x="1155" y="148"/>
                  </a:cubicBezTo>
                  <a:cubicBezTo>
                    <a:pt x="1155" y="148"/>
                    <a:pt x="1155" y="148"/>
                    <a:pt x="1155" y="148"/>
                  </a:cubicBezTo>
                  <a:cubicBezTo>
                    <a:pt x="1158" y="147"/>
                    <a:pt x="1158" y="147"/>
                    <a:pt x="1158" y="147"/>
                  </a:cubicBezTo>
                  <a:cubicBezTo>
                    <a:pt x="1158" y="147"/>
                    <a:pt x="1158" y="147"/>
                    <a:pt x="1158" y="147"/>
                  </a:cubicBezTo>
                  <a:cubicBezTo>
                    <a:pt x="1161" y="146"/>
                    <a:pt x="1161" y="146"/>
                    <a:pt x="1161" y="146"/>
                  </a:cubicBezTo>
                  <a:cubicBezTo>
                    <a:pt x="1161" y="146"/>
                    <a:pt x="1161" y="146"/>
                    <a:pt x="1161" y="146"/>
                  </a:cubicBezTo>
                  <a:cubicBezTo>
                    <a:pt x="1165" y="145"/>
                    <a:pt x="1165" y="145"/>
                    <a:pt x="1165" y="145"/>
                  </a:cubicBezTo>
                  <a:cubicBezTo>
                    <a:pt x="1165" y="145"/>
                    <a:pt x="1165" y="145"/>
                    <a:pt x="1165" y="145"/>
                  </a:cubicBezTo>
                  <a:cubicBezTo>
                    <a:pt x="1169" y="143"/>
                    <a:pt x="1169" y="143"/>
                    <a:pt x="1169" y="143"/>
                  </a:cubicBezTo>
                  <a:cubicBezTo>
                    <a:pt x="1169" y="143"/>
                    <a:pt x="1169" y="143"/>
                    <a:pt x="1169" y="143"/>
                  </a:cubicBezTo>
                  <a:cubicBezTo>
                    <a:pt x="1171" y="142"/>
                    <a:pt x="1171" y="142"/>
                    <a:pt x="1171" y="142"/>
                  </a:cubicBezTo>
                  <a:cubicBezTo>
                    <a:pt x="1171" y="142"/>
                    <a:pt x="1171" y="142"/>
                    <a:pt x="1171" y="142"/>
                  </a:cubicBezTo>
                  <a:cubicBezTo>
                    <a:pt x="1174" y="140"/>
                    <a:pt x="1174" y="140"/>
                    <a:pt x="1174" y="140"/>
                  </a:cubicBezTo>
                  <a:cubicBezTo>
                    <a:pt x="1174" y="140"/>
                    <a:pt x="1174" y="140"/>
                    <a:pt x="1174" y="140"/>
                  </a:cubicBezTo>
                  <a:cubicBezTo>
                    <a:pt x="1176" y="138"/>
                    <a:pt x="1176" y="138"/>
                    <a:pt x="1176" y="138"/>
                  </a:cubicBezTo>
                  <a:cubicBezTo>
                    <a:pt x="1176" y="138"/>
                    <a:pt x="1176" y="138"/>
                    <a:pt x="1176" y="138"/>
                  </a:cubicBezTo>
                  <a:cubicBezTo>
                    <a:pt x="1179" y="133"/>
                    <a:pt x="1179" y="133"/>
                    <a:pt x="1179" y="133"/>
                  </a:cubicBezTo>
                  <a:cubicBezTo>
                    <a:pt x="1179" y="133"/>
                    <a:pt x="1179" y="133"/>
                    <a:pt x="1179" y="133"/>
                  </a:cubicBezTo>
                  <a:cubicBezTo>
                    <a:pt x="1178" y="101"/>
                    <a:pt x="1178" y="101"/>
                    <a:pt x="1178" y="101"/>
                  </a:cubicBezTo>
                  <a:cubicBezTo>
                    <a:pt x="1178" y="99"/>
                    <a:pt x="1178" y="99"/>
                    <a:pt x="1178" y="99"/>
                  </a:cubicBezTo>
                  <a:cubicBezTo>
                    <a:pt x="1179" y="73"/>
                    <a:pt x="1179" y="73"/>
                    <a:pt x="1179" y="73"/>
                  </a:cubicBezTo>
                  <a:cubicBezTo>
                    <a:pt x="1179" y="73"/>
                    <a:pt x="1179" y="73"/>
                    <a:pt x="1179" y="73"/>
                  </a:cubicBezTo>
                  <a:cubicBezTo>
                    <a:pt x="1181" y="75"/>
                    <a:pt x="1181" y="75"/>
                    <a:pt x="1181" y="75"/>
                  </a:cubicBezTo>
                  <a:cubicBezTo>
                    <a:pt x="1181" y="75"/>
                    <a:pt x="1181" y="75"/>
                    <a:pt x="1181" y="75"/>
                  </a:cubicBezTo>
                  <a:cubicBezTo>
                    <a:pt x="1184" y="77"/>
                    <a:pt x="1184" y="77"/>
                    <a:pt x="1184" y="77"/>
                  </a:cubicBezTo>
                  <a:cubicBezTo>
                    <a:pt x="1184" y="77"/>
                    <a:pt x="1184" y="77"/>
                    <a:pt x="1184" y="77"/>
                  </a:cubicBezTo>
                  <a:cubicBezTo>
                    <a:pt x="1187" y="79"/>
                    <a:pt x="1187" y="79"/>
                    <a:pt x="1187" y="79"/>
                  </a:cubicBezTo>
                  <a:cubicBezTo>
                    <a:pt x="1187" y="79"/>
                    <a:pt x="1187" y="79"/>
                    <a:pt x="1187" y="79"/>
                  </a:cubicBezTo>
                  <a:cubicBezTo>
                    <a:pt x="1190" y="80"/>
                    <a:pt x="1190" y="80"/>
                    <a:pt x="1190" y="80"/>
                  </a:cubicBezTo>
                  <a:cubicBezTo>
                    <a:pt x="1190" y="80"/>
                    <a:pt x="1190" y="80"/>
                    <a:pt x="1190" y="80"/>
                  </a:cubicBezTo>
                  <a:cubicBezTo>
                    <a:pt x="1192" y="83"/>
                    <a:pt x="1192" y="83"/>
                    <a:pt x="1192" y="83"/>
                  </a:cubicBezTo>
                  <a:cubicBezTo>
                    <a:pt x="1192" y="83"/>
                    <a:pt x="1192" y="83"/>
                    <a:pt x="1192" y="83"/>
                  </a:cubicBezTo>
                  <a:cubicBezTo>
                    <a:pt x="1195" y="85"/>
                    <a:pt x="1195" y="85"/>
                    <a:pt x="1195" y="85"/>
                  </a:cubicBezTo>
                  <a:cubicBezTo>
                    <a:pt x="1195" y="85"/>
                    <a:pt x="1195" y="85"/>
                    <a:pt x="1195" y="85"/>
                  </a:cubicBezTo>
                  <a:cubicBezTo>
                    <a:pt x="1198" y="87"/>
                    <a:pt x="1198" y="87"/>
                    <a:pt x="1198" y="87"/>
                  </a:cubicBezTo>
                  <a:cubicBezTo>
                    <a:pt x="1198" y="87"/>
                    <a:pt x="1198" y="87"/>
                    <a:pt x="1198" y="87"/>
                  </a:cubicBezTo>
                  <a:cubicBezTo>
                    <a:pt x="1201" y="89"/>
                    <a:pt x="1201" y="89"/>
                    <a:pt x="1201" y="89"/>
                  </a:cubicBezTo>
                  <a:cubicBezTo>
                    <a:pt x="1201" y="89"/>
                    <a:pt x="1201" y="89"/>
                    <a:pt x="1201" y="89"/>
                  </a:cubicBezTo>
                  <a:cubicBezTo>
                    <a:pt x="1204" y="97"/>
                    <a:pt x="1204" y="97"/>
                    <a:pt x="1204" y="97"/>
                  </a:cubicBezTo>
                  <a:cubicBezTo>
                    <a:pt x="1204" y="97"/>
                    <a:pt x="1204" y="97"/>
                    <a:pt x="1204" y="97"/>
                  </a:cubicBezTo>
                  <a:cubicBezTo>
                    <a:pt x="1206" y="103"/>
                    <a:pt x="1206" y="103"/>
                    <a:pt x="1206" y="103"/>
                  </a:cubicBezTo>
                  <a:cubicBezTo>
                    <a:pt x="1206" y="103"/>
                    <a:pt x="1206" y="103"/>
                    <a:pt x="1206" y="103"/>
                  </a:cubicBezTo>
                  <a:cubicBezTo>
                    <a:pt x="1204" y="111"/>
                    <a:pt x="1204" y="111"/>
                    <a:pt x="1204" y="111"/>
                  </a:cubicBezTo>
                  <a:cubicBezTo>
                    <a:pt x="1204" y="111"/>
                    <a:pt x="1204" y="111"/>
                    <a:pt x="1204" y="111"/>
                  </a:cubicBezTo>
                  <a:cubicBezTo>
                    <a:pt x="1203" y="118"/>
                    <a:pt x="1203" y="118"/>
                    <a:pt x="1203" y="118"/>
                  </a:cubicBezTo>
                  <a:cubicBezTo>
                    <a:pt x="1203" y="118"/>
                    <a:pt x="1203" y="118"/>
                    <a:pt x="1203" y="118"/>
                  </a:cubicBezTo>
                  <a:cubicBezTo>
                    <a:pt x="1201" y="127"/>
                    <a:pt x="1201" y="127"/>
                    <a:pt x="1201" y="127"/>
                  </a:cubicBezTo>
                  <a:cubicBezTo>
                    <a:pt x="1201" y="127"/>
                    <a:pt x="1201" y="127"/>
                    <a:pt x="1201" y="127"/>
                  </a:cubicBezTo>
                  <a:cubicBezTo>
                    <a:pt x="1201" y="134"/>
                    <a:pt x="1201" y="134"/>
                    <a:pt x="1201" y="134"/>
                  </a:cubicBezTo>
                  <a:cubicBezTo>
                    <a:pt x="1201" y="134"/>
                    <a:pt x="1201" y="134"/>
                    <a:pt x="1201" y="134"/>
                  </a:cubicBezTo>
                  <a:cubicBezTo>
                    <a:pt x="1202" y="141"/>
                    <a:pt x="1202" y="141"/>
                    <a:pt x="1202" y="141"/>
                  </a:cubicBezTo>
                  <a:cubicBezTo>
                    <a:pt x="1202" y="141"/>
                    <a:pt x="1202" y="141"/>
                    <a:pt x="1202" y="141"/>
                  </a:cubicBezTo>
                  <a:cubicBezTo>
                    <a:pt x="1207" y="146"/>
                    <a:pt x="1207" y="146"/>
                    <a:pt x="1207" y="146"/>
                  </a:cubicBezTo>
                  <a:cubicBezTo>
                    <a:pt x="1207" y="146"/>
                    <a:pt x="1207" y="146"/>
                    <a:pt x="1207" y="146"/>
                  </a:cubicBezTo>
                  <a:cubicBezTo>
                    <a:pt x="1211" y="145"/>
                    <a:pt x="1211" y="145"/>
                    <a:pt x="1211" y="145"/>
                  </a:cubicBezTo>
                  <a:cubicBezTo>
                    <a:pt x="1211" y="145"/>
                    <a:pt x="1211" y="145"/>
                    <a:pt x="1211" y="145"/>
                  </a:cubicBezTo>
                  <a:cubicBezTo>
                    <a:pt x="1213" y="142"/>
                    <a:pt x="1213" y="142"/>
                    <a:pt x="1213" y="142"/>
                  </a:cubicBezTo>
                  <a:cubicBezTo>
                    <a:pt x="1213" y="142"/>
                    <a:pt x="1213" y="142"/>
                    <a:pt x="1213" y="142"/>
                  </a:cubicBezTo>
                  <a:cubicBezTo>
                    <a:pt x="1215" y="139"/>
                    <a:pt x="1215" y="139"/>
                    <a:pt x="1215" y="139"/>
                  </a:cubicBezTo>
                  <a:cubicBezTo>
                    <a:pt x="1215" y="139"/>
                    <a:pt x="1215" y="139"/>
                    <a:pt x="1215" y="139"/>
                  </a:cubicBezTo>
                  <a:cubicBezTo>
                    <a:pt x="1216" y="136"/>
                    <a:pt x="1216" y="136"/>
                    <a:pt x="1216" y="136"/>
                  </a:cubicBezTo>
                  <a:cubicBezTo>
                    <a:pt x="1216" y="136"/>
                    <a:pt x="1216" y="136"/>
                    <a:pt x="1216" y="136"/>
                  </a:cubicBezTo>
                  <a:cubicBezTo>
                    <a:pt x="1217" y="131"/>
                    <a:pt x="1217" y="131"/>
                    <a:pt x="1217" y="131"/>
                  </a:cubicBezTo>
                  <a:cubicBezTo>
                    <a:pt x="1217" y="131"/>
                    <a:pt x="1217" y="131"/>
                    <a:pt x="1217" y="131"/>
                  </a:cubicBezTo>
                  <a:cubicBezTo>
                    <a:pt x="1216" y="128"/>
                    <a:pt x="1216" y="128"/>
                    <a:pt x="1216" y="128"/>
                  </a:cubicBezTo>
                  <a:cubicBezTo>
                    <a:pt x="1216" y="128"/>
                    <a:pt x="1216" y="128"/>
                    <a:pt x="1216" y="128"/>
                  </a:cubicBezTo>
                  <a:cubicBezTo>
                    <a:pt x="1216" y="123"/>
                    <a:pt x="1216" y="123"/>
                    <a:pt x="1216" y="123"/>
                  </a:cubicBezTo>
                  <a:cubicBezTo>
                    <a:pt x="1216" y="123"/>
                    <a:pt x="1216" y="123"/>
                    <a:pt x="1216" y="123"/>
                  </a:cubicBezTo>
                  <a:cubicBezTo>
                    <a:pt x="1216" y="119"/>
                    <a:pt x="1216" y="119"/>
                    <a:pt x="1216" y="119"/>
                  </a:cubicBezTo>
                  <a:cubicBezTo>
                    <a:pt x="1216" y="119"/>
                    <a:pt x="1216" y="119"/>
                    <a:pt x="1216" y="119"/>
                  </a:cubicBezTo>
                  <a:cubicBezTo>
                    <a:pt x="1216" y="114"/>
                    <a:pt x="1216" y="114"/>
                    <a:pt x="1216" y="114"/>
                  </a:cubicBezTo>
                  <a:cubicBezTo>
                    <a:pt x="1216" y="114"/>
                    <a:pt x="1216" y="114"/>
                    <a:pt x="1216" y="114"/>
                  </a:cubicBezTo>
                  <a:cubicBezTo>
                    <a:pt x="1217" y="115"/>
                    <a:pt x="1217" y="115"/>
                    <a:pt x="1217" y="115"/>
                  </a:cubicBezTo>
                  <a:cubicBezTo>
                    <a:pt x="1217" y="115"/>
                    <a:pt x="1217" y="115"/>
                    <a:pt x="1217" y="115"/>
                  </a:cubicBezTo>
                  <a:cubicBezTo>
                    <a:pt x="1218" y="115"/>
                    <a:pt x="1218" y="115"/>
                    <a:pt x="1218" y="115"/>
                  </a:cubicBezTo>
                  <a:cubicBezTo>
                    <a:pt x="1218" y="115"/>
                    <a:pt x="1218" y="115"/>
                    <a:pt x="1218" y="115"/>
                  </a:cubicBezTo>
                  <a:cubicBezTo>
                    <a:pt x="1219" y="116"/>
                    <a:pt x="1219" y="116"/>
                    <a:pt x="1219" y="116"/>
                  </a:cubicBezTo>
                  <a:cubicBezTo>
                    <a:pt x="1219" y="116"/>
                    <a:pt x="1219" y="116"/>
                    <a:pt x="1219" y="116"/>
                  </a:cubicBezTo>
                  <a:cubicBezTo>
                    <a:pt x="1221" y="116"/>
                    <a:pt x="1221" y="116"/>
                    <a:pt x="1221" y="116"/>
                  </a:cubicBezTo>
                  <a:cubicBezTo>
                    <a:pt x="1221" y="116"/>
                    <a:pt x="1221" y="116"/>
                    <a:pt x="1221" y="116"/>
                  </a:cubicBezTo>
                  <a:cubicBezTo>
                    <a:pt x="1222" y="118"/>
                    <a:pt x="1222" y="118"/>
                    <a:pt x="1222" y="118"/>
                  </a:cubicBezTo>
                  <a:cubicBezTo>
                    <a:pt x="1222" y="118"/>
                    <a:pt x="1222" y="118"/>
                    <a:pt x="1222" y="118"/>
                  </a:cubicBezTo>
                  <a:cubicBezTo>
                    <a:pt x="1225" y="118"/>
                    <a:pt x="1225" y="118"/>
                    <a:pt x="1225" y="118"/>
                  </a:cubicBezTo>
                  <a:cubicBezTo>
                    <a:pt x="1225" y="118"/>
                    <a:pt x="1225" y="118"/>
                    <a:pt x="1225" y="118"/>
                  </a:cubicBezTo>
                  <a:cubicBezTo>
                    <a:pt x="1225" y="119"/>
                    <a:pt x="1225" y="119"/>
                    <a:pt x="1225" y="119"/>
                  </a:cubicBezTo>
                  <a:cubicBezTo>
                    <a:pt x="1225" y="119"/>
                    <a:pt x="1225" y="119"/>
                    <a:pt x="1225" y="119"/>
                  </a:cubicBezTo>
                  <a:cubicBezTo>
                    <a:pt x="1229" y="119"/>
                    <a:pt x="1229" y="119"/>
                    <a:pt x="1229" y="119"/>
                  </a:cubicBezTo>
                  <a:cubicBezTo>
                    <a:pt x="1229" y="119"/>
                    <a:pt x="1229" y="119"/>
                    <a:pt x="1229" y="119"/>
                  </a:cubicBezTo>
                  <a:cubicBezTo>
                    <a:pt x="1234" y="117"/>
                    <a:pt x="1234" y="117"/>
                    <a:pt x="1234" y="117"/>
                  </a:cubicBezTo>
                  <a:cubicBezTo>
                    <a:pt x="1234" y="117"/>
                    <a:pt x="1234" y="117"/>
                    <a:pt x="1234" y="117"/>
                  </a:cubicBezTo>
                  <a:cubicBezTo>
                    <a:pt x="1245" y="102"/>
                    <a:pt x="1245" y="102"/>
                    <a:pt x="1245" y="102"/>
                  </a:cubicBezTo>
                  <a:cubicBezTo>
                    <a:pt x="1245" y="102"/>
                    <a:pt x="1245" y="102"/>
                    <a:pt x="1245" y="102"/>
                  </a:cubicBezTo>
                  <a:cubicBezTo>
                    <a:pt x="1225" y="151"/>
                    <a:pt x="1225" y="151"/>
                    <a:pt x="1225" y="151"/>
                  </a:cubicBezTo>
                  <a:cubicBezTo>
                    <a:pt x="1225" y="151"/>
                    <a:pt x="1225" y="151"/>
                    <a:pt x="1225" y="151"/>
                  </a:cubicBezTo>
                  <a:cubicBezTo>
                    <a:pt x="1222" y="152"/>
                    <a:pt x="1222" y="152"/>
                    <a:pt x="1222" y="152"/>
                  </a:cubicBezTo>
                  <a:cubicBezTo>
                    <a:pt x="1222" y="152"/>
                    <a:pt x="1222" y="152"/>
                    <a:pt x="1222" y="152"/>
                  </a:cubicBezTo>
                  <a:cubicBezTo>
                    <a:pt x="1220" y="153"/>
                    <a:pt x="1220" y="153"/>
                    <a:pt x="1220" y="153"/>
                  </a:cubicBezTo>
                  <a:cubicBezTo>
                    <a:pt x="1220" y="153"/>
                    <a:pt x="1220" y="153"/>
                    <a:pt x="1220" y="153"/>
                  </a:cubicBezTo>
                  <a:cubicBezTo>
                    <a:pt x="1218" y="153"/>
                    <a:pt x="1218" y="153"/>
                    <a:pt x="1218" y="153"/>
                  </a:cubicBezTo>
                  <a:cubicBezTo>
                    <a:pt x="1218" y="153"/>
                    <a:pt x="1218" y="153"/>
                    <a:pt x="1218" y="153"/>
                  </a:cubicBezTo>
                  <a:cubicBezTo>
                    <a:pt x="1217" y="153"/>
                    <a:pt x="1217" y="153"/>
                    <a:pt x="1217" y="153"/>
                  </a:cubicBezTo>
                  <a:cubicBezTo>
                    <a:pt x="1217" y="153"/>
                    <a:pt x="1217" y="153"/>
                    <a:pt x="1217" y="153"/>
                  </a:cubicBezTo>
                  <a:cubicBezTo>
                    <a:pt x="1215" y="153"/>
                    <a:pt x="1215" y="153"/>
                    <a:pt x="1215" y="153"/>
                  </a:cubicBezTo>
                  <a:cubicBezTo>
                    <a:pt x="1215" y="153"/>
                    <a:pt x="1215" y="153"/>
                    <a:pt x="1215" y="153"/>
                  </a:cubicBezTo>
                  <a:cubicBezTo>
                    <a:pt x="1214" y="153"/>
                    <a:pt x="1214" y="153"/>
                    <a:pt x="1214" y="153"/>
                  </a:cubicBezTo>
                  <a:cubicBezTo>
                    <a:pt x="1214" y="153"/>
                    <a:pt x="1214" y="153"/>
                    <a:pt x="1214" y="153"/>
                  </a:cubicBezTo>
                  <a:cubicBezTo>
                    <a:pt x="1212" y="153"/>
                    <a:pt x="1212" y="153"/>
                    <a:pt x="1212" y="153"/>
                  </a:cubicBezTo>
                  <a:cubicBezTo>
                    <a:pt x="1212" y="153"/>
                    <a:pt x="1212" y="153"/>
                    <a:pt x="1212" y="153"/>
                  </a:cubicBezTo>
                  <a:cubicBezTo>
                    <a:pt x="1211" y="153"/>
                    <a:pt x="1211" y="153"/>
                    <a:pt x="1211" y="153"/>
                  </a:cubicBezTo>
                  <a:cubicBezTo>
                    <a:pt x="1211" y="153"/>
                    <a:pt x="1211" y="153"/>
                    <a:pt x="1211" y="153"/>
                  </a:cubicBezTo>
                  <a:cubicBezTo>
                    <a:pt x="1207" y="157"/>
                    <a:pt x="1207" y="157"/>
                    <a:pt x="1207" y="157"/>
                  </a:cubicBezTo>
                  <a:cubicBezTo>
                    <a:pt x="1207" y="157"/>
                    <a:pt x="1207" y="157"/>
                    <a:pt x="1207" y="157"/>
                  </a:cubicBezTo>
                  <a:cubicBezTo>
                    <a:pt x="1204" y="161"/>
                    <a:pt x="1204" y="161"/>
                    <a:pt x="1204" y="161"/>
                  </a:cubicBezTo>
                  <a:cubicBezTo>
                    <a:pt x="1204" y="161"/>
                    <a:pt x="1204" y="161"/>
                    <a:pt x="1204" y="161"/>
                  </a:cubicBezTo>
                  <a:cubicBezTo>
                    <a:pt x="1203" y="166"/>
                    <a:pt x="1203" y="166"/>
                    <a:pt x="1203" y="166"/>
                  </a:cubicBezTo>
                  <a:cubicBezTo>
                    <a:pt x="1203" y="166"/>
                    <a:pt x="1203" y="166"/>
                    <a:pt x="1203" y="166"/>
                  </a:cubicBezTo>
                  <a:cubicBezTo>
                    <a:pt x="1203" y="171"/>
                    <a:pt x="1203" y="171"/>
                    <a:pt x="1203" y="171"/>
                  </a:cubicBezTo>
                  <a:cubicBezTo>
                    <a:pt x="1203" y="171"/>
                    <a:pt x="1203" y="171"/>
                    <a:pt x="1203" y="171"/>
                  </a:cubicBezTo>
                  <a:cubicBezTo>
                    <a:pt x="1202" y="176"/>
                    <a:pt x="1202" y="176"/>
                    <a:pt x="1202" y="176"/>
                  </a:cubicBezTo>
                  <a:cubicBezTo>
                    <a:pt x="1202" y="176"/>
                    <a:pt x="1202" y="176"/>
                    <a:pt x="1202" y="176"/>
                  </a:cubicBezTo>
                  <a:cubicBezTo>
                    <a:pt x="1202" y="181"/>
                    <a:pt x="1202" y="181"/>
                    <a:pt x="1202" y="181"/>
                  </a:cubicBezTo>
                  <a:cubicBezTo>
                    <a:pt x="1202" y="181"/>
                    <a:pt x="1202" y="181"/>
                    <a:pt x="1202" y="181"/>
                  </a:cubicBezTo>
                  <a:cubicBezTo>
                    <a:pt x="1203" y="185"/>
                    <a:pt x="1203" y="185"/>
                    <a:pt x="1203" y="185"/>
                  </a:cubicBezTo>
                  <a:cubicBezTo>
                    <a:pt x="1203" y="185"/>
                    <a:pt x="1203" y="185"/>
                    <a:pt x="1203" y="185"/>
                  </a:cubicBezTo>
                  <a:cubicBezTo>
                    <a:pt x="1206" y="188"/>
                    <a:pt x="1206" y="188"/>
                    <a:pt x="1206" y="188"/>
                  </a:cubicBezTo>
                  <a:cubicBezTo>
                    <a:pt x="1206" y="188"/>
                    <a:pt x="1206" y="188"/>
                    <a:pt x="1206" y="188"/>
                  </a:cubicBezTo>
                  <a:cubicBezTo>
                    <a:pt x="1246" y="170"/>
                    <a:pt x="1246" y="170"/>
                    <a:pt x="1246" y="170"/>
                  </a:cubicBezTo>
                  <a:cubicBezTo>
                    <a:pt x="1246" y="170"/>
                    <a:pt x="1246" y="170"/>
                    <a:pt x="1246" y="170"/>
                  </a:cubicBezTo>
                  <a:cubicBezTo>
                    <a:pt x="1262" y="66"/>
                    <a:pt x="1262" y="66"/>
                    <a:pt x="1262" y="66"/>
                  </a:cubicBezTo>
                  <a:cubicBezTo>
                    <a:pt x="1262" y="66"/>
                    <a:pt x="1262" y="66"/>
                    <a:pt x="1262" y="66"/>
                  </a:cubicBezTo>
                  <a:cubicBezTo>
                    <a:pt x="1260" y="63"/>
                    <a:pt x="1260" y="63"/>
                    <a:pt x="1260" y="63"/>
                  </a:cubicBezTo>
                  <a:cubicBezTo>
                    <a:pt x="1260" y="63"/>
                    <a:pt x="1260" y="63"/>
                    <a:pt x="1260" y="63"/>
                  </a:cubicBezTo>
                  <a:cubicBezTo>
                    <a:pt x="1259" y="60"/>
                    <a:pt x="1259" y="60"/>
                    <a:pt x="1259" y="60"/>
                  </a:cubicBezTo>
                  <a:cubicBezTo>
                    <a:pt x="1259" y="60"/>
                    <a:pt x="1259" y="60"/>
                    <a:pt x="1259" y="60"/>
                  </a:cubicBezTo>
                  <a:cubicBezTo>
                    <a:pt x="1258" y="58"/>
                    <a:pt x="1258" y="58"/>
                    <a:pt x="1258" y="58"/>
                  </a:cubicBezTo>
                  <a:cubicBezTo>
                    <a:pt x="1258" y="58"/>
                    <a:pt x="1258" y="58"/>
                    <a:pt x="1258" y="58"/>
                  </a:cubicBezTo>
                  <a:cubicBezTo>
                    <a:pt x="1258" y="54"/>
                    <a:pt x="1258" y="54"/>
                    <a:pt x="1258" y="54"/>
                  </a:cubicBezTo>
                  <a:cubicBezTo>
                    <a:pt x="1258" y="54"/>
                    <a:pt x="1258" y="54"/>
                    <a:pt x="1258" y="54"/>
                  </a:cubicBezTo>
                  <a:cubicBezTo>
                    <a:pt x="1257" y="51"/>
                    <a:pt x="1257" y="51"/>
                    <a:pt x="1257" y="51"/>
                  </a:cubicBezTo>
                  <a:cubicBezTo>
                    <a:pt x="1257" y="51"/>
                    <a:pt x="1257" y="51"/>
                    <a:pt x="1257" y="51"/>
                  </a:cubicBezTo>
                  <a:cubicBezTo>
                    <a:pt x="1257" y="47"/>
                    <a:pt x="1257" y="47"/>
                    <a:pt x="1257" y="47"/>
                  </a:cubicBezTo>
                  <a:cubicBezTo>
                    <a:pt x="1257" y="47"/>
                    <a:pt x="1257" y="47"/>
                    <a:pt x="1257" y="47"/>
                  </a:cubicBezTo>
                  <a:cubicBezTo>
                    <a:pt x="1257" y="44"/>
                    <a:pt x="1257" y="44"/>
                    <a:pt x="1257" y="44"/>
                  </a:cubicBezTo>
                  <a:cubicBezTo>
                    <a:pt x="1257" y="44"/>
                    <a:pt x="1257" y="44"/>
                    <a:pt x="1257" y="44"/>
                  </a:cubicBezTo>
                  <a:cubicBezTo>
                    <a:pt x="1260" y="40"/>
                    <a:pt x="1260" y="40"/>
                    <a:pt x="1260" y="40"/>
                  </a:cubicBezTo>
                  <a:cubicBezTo>
                    <a:pt x="1260" y="40"/>
                    <a:pt x="1260" y="40"/>
                    <a:pt x="1260" y="40"/>
                  </a:cubicBezTo>
                  <a:cubicBezTo>
                    <a:pt x="1262" y="41"/>
                    <a:pt x="1262" y="41"/>
                    <a:pt x="1262" y="41"/>
                  </a:cubicBezTo>
                  <a:cubicBezTo>
                    <a:pt x="1262" y="41"/>
                    <a:pt x="1262" y="41"/>
                    <a:pt x="1262" y="41"/>
                  </a:cubicBezTo>
                  <a:cubicBezTo>
                    <a:pt x="1264" y="40"/>
                    <a:pt x="1264" y="40"/>
                    <a:pt x="1264" y="40"/>
                  </a:cubicBezTo>
                  <a:cubicBezTo>
                    <a:pt x="1264" y="40"/>
                    <a:pt x="1264" y="40"/>
                    <a:pt x="1264" y="40"/>
                  </a:cubicBezTo>
                  <a:cubicBezTo>
                    <a:pt x="1268" y="40"/>
                    <a:pt x="1268" y="40"/>
                    <a:pt x="1268" y="40"/>
                  </a:cubicBezTo>
                  <a:cubicBezTo>
                    <a:pt x="1268" y="40"/>
                    <a:pt x="1268" y="40"/>
                    <a:pt x="1268" y="40"/>
                  </a:cubicBezTo>
                  <a:cubicBezTo>
                    <a:pt x="1271" y="38"/>
                    <a:pt x="1271" y="38"/>
                    <a:pt x="1271" y="38"/>
                  </a:cubicBezTo>
                  <a:cubicBezTo>
                    <a:pt x="1271" y="38"/>
                    <a:pt x="1271" y="38"/>
                    <a:pt x="1271" y="38"/>
                  </a:cubicBezTo>
                  <a:cubicBezTo>
                    <a:pt x="1273" y="38"/>
                    <a:pt x="1273" y="38"/>
                    <a:pt x="1273" y="38"/>
                  </a:cubicBezTo>
                  <a:cubicBezTo>
                    <a:pt x="1273" y="38"/>
                    <a:pt x="1273" y="38"/>
                    <a:pt x="1273" y="38"/>
                  </a:cubicBezTo>
                  <a:cubicBezTo>
                    <a:pt x="1276" y="37"/>
                    <a:pt x="1276" y="37"/>
                    <a:pt x="1276" y="37"/>
                  </a:cubicBezTo>
                  <a:cubicBezTo>
                    <a:pt x="1276" y="37"/>
                    <a:pt x="1276" y="37"/>
                    <a:pt x="1276" y="37"/>
                  </a:cubicBezTo>
                  <a:cubicBezTo>
                    <a:pt x="1279" y="37"/>
                    <a:pt x="1279" y="37"/>
                    <a:pt x="1279" y="37"/>
                  </a:cubicBezTo>
                  <a:cubicBezTo>
                    <a:pt x="1279" y="37"/>
                    <a:pt x="1279" y="37"/>
                    <a:pt x="1279" y="37"/>
                  </a:cubicBezTo>
                  <a:cubicBezTo>
                    <a:pt x="1282" y="38"/>
                    <a:pt x="1282" y="38"/>
                    <a:pt x="1282" y="38"/>
                  </a:cubicBezTo>
                  <a:cubicBezTo>
                    <a:pt x="1282" y="38"/>
                    <a:pt x="1282" y="38"/>
                    <a:pt x="1282" y="38"/>
                  </a:cubicBezTo>
                  <a:cubicBezTo>
                    <a:pt x="1282" y="54"/>
                    <a:pt x="1282" y="54"/>
                    <a:pt x="1282" y="54"/>
                  </a:cubicBezTo>
                  <a:cubicBezTo>
                    <a:pt x="1282" y="54"/>
                    <a:pt x="1282" y="54"/>
                    <a:pt x="1282" y="54"/>
                  </a:cubicBezTo>
                  <a:cubicBezTo>
                    <a:pt x="1280" y="69"/>
                    <a:pt x="1280" y="69"/>
                    <a:pt x="1280" y="69"/>
                  </a:cubicBezTo>
                  <a:cubicBezTo>
                    <a:pt x="1280" y="69"/>
                    <a:pt x="1280" y="69"/>
                    <a:pt x="1280" y="69"/>
                  </a:cubicBezTo>
                  <a:cubicBezTo>
                    <a:pt x="1276" y="84"/>
                    <a:pt x="1276" y="84"/>
                    <a:pt x="1276" y="84"/>
                  </a:cubicBezTo>
                  <a:cubicBezTo>
                    <a:pt x="1276" y="84"/>
                    <a:pt x="1276" y="84"/>
                    <a:pt x="1276" y="84"/>
                  </a:cubicBezTo>
                  <a:cubicBezTo>
                    <a:pt x="1273" y="99"/>
                    <a:pt x="1273" y="99"/>
                    <a:pt x="1273" y="99"/>
                  </a:cubicBezTo>
                  <a:cubicBezTo>
                    <a:pt x="1273" y="99"/>
                    <a:pt x="1273" y="99"/>
                    <a:pt x="1273" y="99"/>
                  </a:cubicBezTo>
                  <a:cubicBezTo>
                    <a:pt x="1268" y="114"/>
                    <a:pt x="1268" y="114"/>
                    <a:pt x="1268" y="114"/>
                  </a:cubicBezTo>
                  <a:cubicBezTo>
                    <a:pt x="1268" y="114"/>
                    <a:pt x="1268" y="114"/>
                    <a:pt x="1268" y="114"/>
                  </a:cubicBezTo>
                  <a:cubicBezTo>
                    <a:pt x="1264" y="129"/>
                    <a:pt x="1264" y="129"/>
                    <a:pt x="1264" y="129"/>
                  </a:cubicBezTo>
                  <a:cubicBezTo>
                    <a:pt x="1264" y="129"/>
                    <a:pt x="1264" y="129"/>
                    <a:pt x="1264" y="129"/>
                  </a:cubicBezTo>
                  <a:cubicBezTo>
                    <a:pt x="1261" y="144"/>
                    <a:pt x="1261" y="144"/>
                    <a:pt x="1261" y="144"/>
                  </a:cubicBezTo>
                  <a:cubicBezTo>
                    <a:pt x="1261" y="144"/>
                    <a:pt x="1261" y="144"/>
                    <a:pt x="1261" y="144"/>
                  </a:cubicBezTo>
                  <a:cubicBezTo>
                    <a:pt x="1260" y="159"/>
                    <a:pt x="1260" y="159"/>
                    <a:pt x="1260" y="159"/>
                  </a:cubicBezTo>
                  <a:cubicBezTo>
                    <a:pt x="1260" y="159"/>
                    <a:pt x="1260" y="159"/>
                    <a:pt x="1260" y="159"/>
                  </a:cubicBezTo>
                  <a:cubicBezTo>
                    <a:pt x="1263" y="161"/>
                    <a:pt x="1263" y="161"/>
                    <a:pt x="1263" y="161"/>
                  </a:cubicBezTo>
                  <a:cubicBezTo>
                    <a:pt x="1263" y="161"/>
                    <a:pt x="1263" y="161"/>
                    <a:pt x="1263" y="161"/>
                  </a:cubicBezTo>
                  <a:cubicBezTo>
                    <a:pt x="1303" y="152"/>
                    <a:pt x="1303" y="152"/>
                    <a:pt x="1303" y="152"/>
                  </a:cubicBezTo>
                  <a:cubicBezTo>
                    <a:pt x="1303" y="152"/>
                    <a:pt x="1303" y="152"/>
                    <a:pt x="1303" y="152"/>
                  </a:cubicBezTo>
                  <a:cubicBezTo>
                    <a:pt x="1320" y="176"/>
                    <a:pt x="1320" y="176"/>
                    <a:pt x="1320" y="176"/>
                  </a:cubicBezTo>
                  <a:cubicBezTo>
                    <a:pt x="1320" y="176"/>
                    <a:pt x="1320" y="176"/>
                    <a:pt x="1320" y="176"/>
                  </a:cubicBezTo>
                  <a:cubicBezTo>
                    <a:pt x="1311" y="174"/>
                    <a:pt x="1311" y="174"/>
                    <a:pt x="1311" y="174"/>
                  </a:cubicBezTo>
                  <a:cubicBezTo>
                    <a:pt x="1311" y="174"/>
                    <a:pt x="1311" y="174"/>
                    <a:pt x="1311" y="174"/>
                  </a:cubicBezTo>
                  <a:cubicBezTo>
                    <a:pt x="1301" y="172"/>
                    <a:pt x="1301" y="172"/>
                    <a:pt x="1301" y="172"/>
                  </a:cubicBezTo>
                  <a:cubicBezTo>
                    <a:pt x="1301" y="172"/>
                    <a:pt x="1301" y="172"/>
                    <a:pt x="1301" y="172"/>
                  </a:cubicBezTo>
                  <a:cubicBezTo>
                    <a:pt x="1292" y="171"/>
                    <a:pt x="1292" y="171"/>
                    <a:pt x="1292" y="171"/>
                  </a:cubicBezTo>
                  <a:cubicBezTo>
                    <a:pt x="1292" y="171"/>
                    <a:pt x="1292" y="171"/>
                    <a:pt x="1292" y="171"/>
                  </a:cubicBezTo>
                  <a:cubicBezTo>
                    <a:pt x="1283" y="170"/>
                    <a:pt x="1283" y="170"/>
                    <a:pt x="1283" y="170"/>
                  </a:cubicBezTo>
                  <a:cubicBezTo>
                    <a:pt x="1283" y="170"/>
                    <a:pt x="1283" y="170"/>
                    <a:pt x="1283" y="170"/>
                  </a:cubicBezTo>
                  <a:cubicBezTo>
                    <a:pt x="1274" y="171"/>
                    <a:pt x="1274" y="171"/>
                    <a:pt x="1274" y="171"/>
                  </a:cubicBezTo>
                  <a:cubicBezTo>
                    <a:pt x="1274" y="171"/>
                    <a:pt x="1274" y="171"/>
                    <a:pt x="1274" y="171"/>
                  </a:cubicBezTo>
                  <a:cubicBezTo>
                    <a:pt x="1264" y="172"/>
                    <a:pt x="1264" y="172"/>
                    <a:pt x="1264" y="172"/>
                  </a:cubicBezTo>
                  <a:cubicBezTo>
                    <a:pt x="1264" y="172"/>
                    <a:pt x="1264" y="172"/>
                    <a:pt x="1264" y="172"/>
                  </a:cubicBezTo>
                  <a:cubicBezTo>
                    <a:pt x="1255" y="175"/>
                    <a:pt x="1255" y="175"/>
                    <a:pt x="1255" y="175"/>
                  </a:cubicBezTo>
                  <a:cubicBezTo>
                    <a:pt x="1255" y="175"/>
                    <a:pt x="1255" y="175"/>
                    <a:pt x="1255" y="175"/>
                  </a:cubicBezTo>
                  <a:cubicBezTo>
                    <a:pt x="1248" y="180"/>
                    <a:pt x="1248" y="180"/>
                    <a:pt x="1248" y="180"/>
                  </a:cubicBezTo>
                  <a:cubicBezTo>
                    <a:pt x="1248" y="180"/>
                    <a:pt x="1248" y="180"/>
                    <a:pt x="1248" y="180"/>
                  </a:cubicBezTo>
                  <a:cubicBezTo>
                    <a:pt x="1182" y="213"/>
                    <a:pt x="1182" y="213"/>
                    <a:pt x="1182" y="213"/>
                  </a:cubicBezTo>
                  <a:cubicBezTo>
                    <a:pt x="1182" y="213"/>
                    <a:pt x="1182" y="213"/>
                    <a:pt x="1182" y="213"/>
                  </a:cubicBezTo>
                  <a:cubicBezTo>
                    <a:pt x="1181" y="215"/>
                    <a:pt x="1181" y="215"/>
                    <a:pt x="1181" y="215"/>
                  </a:cubicBezTo>
                  <a:cubicBezTo>
                    <a:pt x="1181" y="215"/>
                    <a:pt x="1181" y="215"/>
                    <a:pt x="1181" y="215"/>
                  </a:cubicBezTo>
                  <a:cubicBezTo>
                    <a:pt x="1181" y="217"/>
                    <a:pt x="1181" y="217"/>
                    <a:pt x="1181" y="217"/>
                  </a:cubicBezTo>
                  <a:cubicBezTo>
                    <a:pt x="1181" y="217"/>
                    <a:pt x="1181" y="217"/>
                    <a:pt x="1181" y="217"/>
                  </a:cubicBezTo>
                  <a:cubicBezTo>
                    <a:pt x="1181" y="219"/>
                    <a:pt x="1181" y="219"/>
                    <a:pt x="1181" y="219"/>
                  </a:cubicBezTo>
                  <a:cubicBezTo>
                    <a:pt x="1181" y="219"/>
                    <a:pt x="1181" y="219"/>
                    <a:pt x="1181" y="219"/>
                  </a:cubicBezTo>
                  <a:cubicBezTo>
                    <a:pt x="1181" y="221"/>
                    <a:pt x="1181" y="221"/>
                    <a:pt x="1181" y="221"/>
                  </a:cubicBezTo>
                  <a:cubicBezTo>
                    <a:pt x="1181" y="221"/>
                    <a:pt x="1181" y="221"/>
                    <a:pt x="1181" y="221"/>
                  </a:cubicBezTo>
                  <a:cubicBezTo>
                    <a:pt x="1181" y="224"/>
                    <a:pt x="1181" y="224"/>
                    <a:pt x="1181" y="224"/>
                  </a:cubicBezTo>
                  <a:cubicBezTo>
                    <a:pt x="1181" y="224"/>
                    <a:pt x="1181" y="224"/>
                    <a:pt x="1181" y="224"/>
                  </a:cubicBezTo>
                  <a:cubicBezTo>
                    <a:pt x="1181" y="226"/>
                    <a:pt x="1181" y="226"/>
                    <a:pt x="1181" y="226"/>
                  </a:cubicBezTo>
                  <a:cubicBezTo>
                    <a:pt x="1181" y="226"/>
                    <a:pt x="1181" y="226"/>
                    <a:pt x="1181" y="226"/>
                  </a:cubicBezTo>
                  <a:cubicBezTo>
                    <a:pt x="1181" y="228"/>
                    <a:pt x="1181" y="228"/>
                    <a:pt x="1181" y="228"/>
                  </a:cubicBezTo>
                  <a:cubicBezTo>
                    <a:pt x="1181" y="228"/>
                    <a:pt x="1181" y="228"/>
                    <a:pt x="1181" y="228"/>
                  </a:cubicBezTo>
                  <a:cubicBezTo>
                    <a:pt x="1183" y="229"/>
                    <a:pt x="1183" y="229"/>
                    <a:pt x="1183" y="229"/>
                  </a:cubicBezTo>
                  <a:cubicBezTo>
                    <a:pt x="1183" y="229"/>
                    <a:pt x="1183" y="229"/>
                    <a:pt x="1183" y="229"/>
                  </a:cubicBezTo>
                  <a:cubicBezTo>
                    <a:pt x="1188" y="229"/>
                    <a:pt x="1188" y="229"/>
                    <a:pt x="1188" y="229"/>
                  </a:cubicBezTo>
                  <a:cubicBezTo>
                    <a:pt x="1188" y="229"/>
                    <a:pt x="1188" y="229"/>
                    <a:pt x="1188" y="229"/>
                  </a:cubicBezTo>
                  <a:cubicBezTo>
                    <a:pt x="1225" y="204"/>
                    <a:pt x="1225" y="204"/>
                    <a:pt x="1225" y="204"/>
                  </a:cubicBezTo>
                  <a:cubicBezTo>
                    <a:pt x="1225" y="204"/>
                    <a:pt x="1225" y="204"/>
                    <a:pt x="1225" y="204"/>
                  </a:cubicBezTo>
                  <a:cubicBezTo>
                    <a:pt x="1229" y="204"/>
                    <a:pt x="1229" y="204"/>
                    <a:pt x="1229" y="204"/>
                  </a:cubicBezTo>
                  <a:cubicBezTo>
                    <a:pt x="1229" y="204"/>
                    <a:pt x="1229" y="204"/>
                    <a:pt x="1229" y="204"/>
                  </a:cubicBezTo>
                  <a:cubicBezTo>
                    <a:pt x="1233" y="203"/>
                    <a:pt x="1233" y="203"/>
                    <a:pt x="1233" y="203"/>
                  </a:cubicBezTo>
                  <a:cubicBezTo>
                    <a:pt x="1233" y="203"/>
                    <a:pt x="1233" y="203"/>
                    <a:pt x="1233" y="203"/>
                  </a:cubicBezTo>
                  <a:cubicBezTo>
                    <a:pt x="1237" y="203"/>
                    <a:pt x="1237" y="203"/>
                    <a:pt x="1237" y="203"/>
                  </a:cubicBezTo>
                  <a:cubicBezTo>
                    <a:pt x="1237" y="203"/>
                    <a:pt x="1237" y="203"/>
                    <a:pt x="1237" y="203"/>
                  </a:cubicBezTo>
                  <a:cubicBezTo>
                    <a:pt x="1242" y="202"/>
                    <a:pt x="1242" y="202"/>
                    <a:pt x="1242" y="202"/>
                  </a:cubicBezTo>
                  <a:cubicBezTo>
                    <a:pt x="1242" y="202"/>
                    <a:pt x="1242" y="202"/>
                    <a:pt x="1242" y="202"/>
                  </a:cubicBezTo>
                  <a:cubicBezTo>
                    <a:pt x="1245" y="203"/>
                    <a:pt x="1245" y="203"/>
                    <a:pt x="1245" y="203"/>
                  </a:cubicBezTo>
                  <a:cubicBezTo>
                    <a:pt x="1245" y="203"/>
                    <a:pt x="1245" y="203"/>
                    <a:pt x="1245" y="203"/>
                  </a:cubicBezTo>
                  <a:cubicBezTo>
                    <a:pt x="1251" y="204"/>
                    <a:pt x="1251" y="204"/>
                    <a:pt x="1251" y="204"/>
                  </a:cubicBezTo>
                  <a:cubicBezTo>
                    <a:pt x="1251" y="204"/>
                    <a:pt x="1251" y="204"/>
                    <a:pt x="1251" y="204"/>
                  </a:cubicBezTo>
                  <a:cubicBezTo>
                    <a:pt x="1254" y="206"/>
                    <a:pt x="1254" y="206"/>
                    <a:pt x="1254" y="206"/>
                  </a:cubicBezTo>
                  <a:cubicBezTo>
                    <a:pt x="1254" y="206"/>
                    <a:pt x="1254" y="206"/>
                    <a:pt x="1254" y="206"/>
                  </a:cubicBezTo>
                  <a:cubicBezTo>
                    <a:pt x="1259" y="207"/>
                    <a:pt x="1259" y="207"/>
                    <a:pt x="1259" y="207"/>
                  </a:cubicBezTo>
                  <a:cubicBezTo>
                    <a:pt x="1259" y="207"/>
                    <a:pt x="1259" y="207"/>
                    <a:pt x="1259" y="207"/>
                  </a:cubicBezTo>
                  <a:cubicBezTo>
                    <a:pt x="1244" y="229"/>
                    <a:pt x="1237" y="234"/>
                    <a:pt x="1237" y="235"/>
                  </a:cubicBezTo>
                  <a:cubicBezTo>
                    <a:pt x="1237" y="235"/>
                    <a:pt x="1237" y="235"/>
                    <a:pt x="1237" y="235"/>
                  </a:cubicBezTo>
                  <a:cubicBezTo>
                    <a:pt x="1237" y="236"/>
                    <a:pt x="1237" y="236"/>
                    <a:pt x="1237" y="236"/>
                  </a:cubicBezTo>
                  <a:cubicBezTo>
                    <a:pt x="1234" y="239"/>
                    <a:pt x="1234" y="239"/>
                    <a:pt x="1234" y="239"/>
                  </a:cubicBezTo>
                  <a:cubicBezTo>
                    <a:pt x="1232" y="241"/>
                    <a:pt x="1232" y="241"/>
                    <a:pt x="1232" y="241"/>
                  </a:cubicBezTo>
                  <a:cubicBezTo>
                    <a:pt x="1232" y="241"/>
                    <a:pt x="1232" y="241"/>
                    <a:pt x="1232" y="241"/>
                  </a:cubicBezTo>
                  <a:cubicBezTo>
                    <a:pt x="1231" y="242"/>
                    <a:pt x="1231" y="242"/>
                    <a:pt x="1231" y="242"/>
                  </a:cubicBezTo>
                  <a:cubicBezTo>
                    <a:pt x="1231" y="242"/>
                    <a:pt x="1231" y="242"/>
                    <a:pt x="1231" y="242"/>
                  </a:cubicBezTo>
                  <a:cubicBezTo>
                    <a:pt x="1230" y="243"/>
                    <a:pt x="1230" y="243"/>
                    <a:pt x="1230" y="243"/>
                  </a:cubicBezTo>
                  <a:cubicBezTo>
                    <a:pt x="1230" y="243"/>
                    <a:pt x="1230" y="243"/>
                    <a:pt x="1230" y="243"/>
                  </a:cubicBezTo>
                  <a:cubicBezTo>
                    <a:pt x="1230" y="243"/>
                    <a:pt x="1230" y="243"/>
                    <a:pt x="1230" y="243"/>
                  </a:cubicBezTo>
                  <a:cubicBezTo>
                    <a:pt x="1230" y="243"/>
                    <a:pt x="1230" y="243"/>
                    <a:pt x="1230" y="243"/>
                  </a:cubicBezTo>
                  <a:cubicBezTo>
                    <a:pt x="1230" y="245"/>
                    <a:pt x="1230" y="245"/>
                    <a:pt x="1230" y="245"/>
                  </a:cubicBezTo>
                  <a:cubicBezTo>
                    <a:pt x="1230" y="245"/>
                    <a:pt x="1230" y="245"/>
                    <a:pt x="1230" y="245"/>
                  </a:cubicBezTo>
                  <a:cubicBezTo>
                    <a:pt x="1230" y="246"/>
                    <a:pt x="1230" y="246"/>
                    <a:pt x="1230" y="246"/>
                  </a:cubicBezTo>
                  <a:cubicBezTo>
                    <a:pt x="1230" y="246"/>
                    <a:pt x="1230" y="246"/>
                    <a:pt x="1230" y="246"/>
                  </a:cubicBezTo>
                  <a:cubicBezTo>
                    <a:pt x="1230" y="248"/>
                    <a:pt x="1230" y="248"/>
                    <a:pt x="1230" y="248"/>
                  </a:cubicBezTo>
                  <a:cubicBezTo>
                    <a:pt x="1230" y="248"/>
                    <a:pt x="1230" y="248"/>
                    <a:pt x="1230" y="248"/>
                  </a:cubicBezTo>
                  <a:cubicBezTo>
                    <a:pt x="1230" y="249"/>
                    <a:pt x="1230" y="249"/>
                    <a:pt x="1230" y="249"/>
                  </a:cubicBezTo>
                  <a:cubicBezTo>
                    <a:pt x="1230" y="249"/>
                    <a:pt x="1230" y="249"/>
                    <a:pt x="1230" y="249"/>
                  </a:cubicBezTo>
                  <a:cubicBezTo>
                    <a:pt x="1230" y="251"/>
                    <a:pt x="1230" y="251"/>
                    <a:pt x="1230" y="251"/>
                  </a:cubicBezTo>
                  <a:cubicBezTo>
                    <a:pt x="1230" y="251"/>
                    <a:pt x="1230" y="251"/>
                    <a:pt x="1230" y="251"/>
                  </a:cubicBezTo>
                  <a:cubicBezTo>
                    <a:pt x="1231" y="252"/>
                    <a:pt x="1231" y="252"/>
                    <a:pt x="1231" y="252"/>
                  </a:cubicBezTo>
                  <a:cubicBezTo>
                    <a:pt x="1231" y="252"/>
                    <a:pt x="1231" y="252"/>
                    <a:pt x="1231" y="252"/>
                  </a:cubicBezTo>
                  <a:cubicBezTo>
                    <a:pt x="1232" y="253"/>
                    <a:pt x="1232" y="253"/>
                    <a:pt x="1232" y="253"/>
                  </a:cubicBezTo>
                  <a:cubicBezTo>
                    <a:pt x="1232" y="253"/>
                    <a:pt x="1232" y="253"/>
                    <a:pt x="1232" y="253"/>
                  </a:cubicBezTo>
                  <a:cubicBezTo>
                    <a:pt x="1233" y="253"/>
                    <a:pt x="1233" y="253"/>
                    <a:pt x="1233" y="253"/>
                  </a:cubicBezTo>
                  <a:cubicBezTo>
                    <a:pt x="1233" y="253"/>
                    <a:pt x="1233" y="253"/>
                    <a:pt x="1233" y="253"/>
                  </a:cubicBezTo>
                  <a:cubicBezTo>
                    <a:pt x="1233" y="255"/>
                    <a:pt x="1233" y="255"/>
                    <a:pt x="1233" y="255"/>
                  </a:cubicBezTo>
                  <a:cubicBezTo>
                    <a:pt x="1233" y="255"/>
                    <a:pt x="1233" y="255"/>
                    <a:pt x="1233" y="255"/>
                  </a:cubicBezTo>
                  <a:cubicBezTo>
                    <a:pt x="1235" y="256"/>
                    <a:pt x="1235" y="256"/>
                    <a:pt x="1235" y="256"/>
                  </a:cubicBezTo>
                  <a:cubicBezTo>
                    <a:pt x="1235" y="256"/>
                    <a:pt x="1235" y="256"/>
                    <a:pt x="1235" y="256"/>
                  </a:cubicBezTo>
                  <a:cubicBezTo>
                    <a:pt x="1235" y="256"/>
                    <a:pt x="1235" y="256"/>
                    <a:pt x="1235" y="256"/>
                  </a:cubicBezTo>
                  <a:cubicBezTo>
                    <a:pt x="1235" y="256"/>
                    <a:pt x="1235" y="256"/>
                    <a:pt x="1235" y="256"/>
                  </a:cubicBezTo>
                  <a:cubicBezTo>
                    <a:pt x="1237" y="257"/>
                    <a:pt x="1237" y="257"/>
                    <a:pt x="1237" y="257"/>
                  </a:cubicBezTo>
                  <a:cubicBezTo>
                    <a:pt x="1237" y="257"/>
                    <a:pt x="1237" y="257"/>
                    <a:pt x="1237" y="257"/>
                  </a:cubicBezTo>
                  <a:cubicBezTo>
                    <a:pt x="1236" y="263"/>
                    <a:pt x="1236" y="263"/>
                    <a:pt x="1236" y="263"/>
                  </a:cubicBezTo>
                  <a:cubicBezTo>
                    <a:pt x="1236" y="263"/>
                    <a:pt x="1236" y="263"/>
                    <a:pt x="1236" y="263"/>
                  </a:cubicBezTo>
                  <a:cubicBezTo>
                    <a:pt x="1234" y="266"/>
                    <a:pt x="1234" y="266"/>
                    <a:pt x="1234" y="266"/>
                  </a:cubicBezTo>
                  <a:cubicBezTo>
                    <a:pt x="1234" y="266"/>
                    <a:pt x="1234" y="266"/>
                    <a:pt x="1234" y="266"/>
                  </a:cubicBezTo>
                  <a:cubicBezTo>
                    <a:pt x="1232" y="267"/>
                    <a:pt x="1232" y="267"/>
                    <a:pt x="1232" y="267"/>
                  </a:cubicBezTo>
                  <a:cubicBezTo>
                    <a:pt x="1232" y="267"/>
                    <a:pt x="1232" y="267"/>
                    <a:pt x="1232" y="267"/>
                  </a:cubicBezTo>
                  <a:cubicBezTo>
                    <a:pt x="1230" y="269"/>
                    <a:pt x="1230" y="269"/>
                    <a:pt x="1230" y="269"/>
                  </a:cubicBezTo>
                  <a:cubicBezTo>
                    <a:pt x="1230" y="269"/>
                    <a:pt x="1230" y="269"/>
                    <a:pt x="1230" y="269"/>
                  </a:cubicBezTo>
                  <a:cubicBezTo>
                    <a:pt x="1229" y="269"/>
                    <a:pt x="1229" y="269"/>
                    <a:pt x="1229" y="269"/>
                  </a:cubicBezTo>
                  <a:cubicBezTo>
                    <a:pt x="1229" y="269"/>
                    <a:pt x="1229" y="269"/>
                    <a:pt x="1229" y="269"/>
                  </a:cubicBezTo>
                  <a:cubicBezTo>
                    <a:pt x="1225" y="271"/>
                    <a:pt x="1225" y="271"/>
                    <a:pt x="1225" y="271"/>
                  </a:cubicBezTo>
                  <a:cubicBezTo>
                    <a:pt x="1225" y="271"/>
                    <a:pt x="1225" y="271"/>
                    <a:pt x="1225" y="271"/>
                  </a:cubicBezTo>
                  <a:cubicBezTo>
                    <a:pt x="1223" y="272"/>
                    <a:pt x="1223" y="272"/>
                    <a:pt x="1223" y="272"/>
                  </a:cubicBezTo>
                  <a:cubicBezTo>
                    <a:pt x="1223" y="272"/>
                    <a:pt x="1223" y="272"/>
                    <a:pt x="1223" y="272"/>
                  </a:cubicBezTo>
                  <a:cubicBezTo>
                    <a:pt x="1221" y="274"/>
                    <a:pt x="1221" y="274"/>
                    <a:pt x="1221" y="274"/>
                  </a:cubicBezTo>
                  <a:cubicBezTo>
                    <a:pt x="1221" y="274"/>
                    <a:pt x="1221" y="274"/>
                    <a:pt x="1221" y="274"/>
                  </a:cubicBezTo>
                  <a:cubicBezTo>
                    <a:pt x="1219" y="275"/>
                    <a:pt x="1219" y="275"/>
                    <a:pt x="1219" y="275"/>
                  </a:cubicBezTo>
                  <a:cubicBezTo>
                    <a:pt x="1219" y="275"/>
                    <a:pt x="1219" y="275"/>
                    <a:pt x="1219" y="275"/>
                  </a:cubicBezTo>
                  <a:cubicBezTo>
                    <a:pt x="1217" y="278"/>
                    <a:pt x="1217" y="278"/>
                    <a:pt x="1217" y="278"/>
                  </a:cubicBezTo>
                  <a:cubicBezTo>
                    <a:pt x="1217" y="278"/>
                    <a:pt x="1217" y="278"/>
                    <a:pt x="1217" y="278"/>
                  </a:cubicBezTo>
                  <a:cubicBezTo>
                    <a:pt x="1218" y="280"/>
                    <a:pt x="1218" y="280"/>
                    <a:pt x="1218" y="280"/>
                  </a:cubicBezTo>
                  <a:cubicBezTo>
                    <a:pt x="1218" y="280"/>
                    <a:pt x="1218" y="280"/>
                    <a:pt x="1218" y="280"/>
                  </a:cubicBezTo>
                  <a:cubicBezTo>
                    <a:pt x="1218" y="282"/>
                    <a:pt x="1218" y="282"/>
                    <a:pt x="1218" y="282"/>
                  </a:cubicBezTo>
                  <a:cubicBezTo>
                    <a:pt x="1218" y="282"/>
                    <a:pt x="1218" y="282"/>
                    <a:pt x="1218" y="282"/>
                  </a:cubicBezTo>
                  <a:cubicBezTo>
                    <a:pt x="1221" y="282"/>
                    <a:pt x="1221" y="282"/>
                    <a:pt x="1221" y="282"/>
                  </a:cubicBezTo>
                  <a:cubicBezTo>
                    <a:pt x="1221" y="282"/>
                    <a:pt x="1221" y="282"/>
                    <a:pt x="1221" y="282"/>
                  </a:cubicBezTo>
                  <a:cubicBezTo>
                    <a:pt x="1222" y="284"/>
                    <a:pt x="1222" y="284"/>
                    <a:pt x="1222" y="284"/>
                  </a:cubicBezTo>
                  <a:cubicBezTo>
                    <a:pt x="1222" y="284"/>
                    <a:pt x="1222" y="284"/>
                    <a:pt x="1222" y="284"/>
                  </a:cubicBezTo>
                  <a:cubicBezTo>
                    <a:pt x="1225" y="285"/>
                    <a:pt x="1225" y="285"/>
                    <a:pt x="1225" y="285"/>
                  </a:cubicBezTo>
                  <a:cubicBezTo>
                    <a:pt x="1225" y="285"/>
                    <a:pt x="1225" y="285"/>
                    <a:pt x="1225" y="285"/>
                  </a:cubicBezTo>
                  <a:cubicBezTo>
                    <a:pt x="1226" y="286"/>
                    <a:pt x="1226" y="286"/>
                    <a:pt x="1226" y="286"/>
                  </a:cubicBezTo>
                  <a:cubicBezTo>
                    <a:pt x="1226" y="286"/>
                    <a:pt x="1226" y="286"/>
                    <a:pt x="1226" y="286"/>
                  </a:cubicBezTo>
                  <a:cubicBezTo>
                    <a:pt x="1230" y="287"/>
                    <a:pt x="1230" y="287"/>
                    <a:pt x="1230" y="287"/>
                  </a:cubicBezTo>
                  <a:cubicBezTo>
                    <a:pt x="1230" y="287"/>
                    <a:pt x="1230" y="287"/>
                    <a:pt x="1230" y="287"/>
                  </a:cubicBezTo>
                  <a:cubicBezTo>
                    <a:pt x="1230" y="289"/>
                    <a:pt x="1230" y="289"/>
                    <a:pt x="1230" y="289"/>
                  </a:cubicBezTo>
                  <a:cubicBezTo>
                    <a:pt x="1230" y="289"/>
                    <a:pt x="1230" y="289"/>
                    <a:pt x="1230" y="289"/>
                  </a:cubicBezTo>
                  <a:cubicBezTo>
                    <a:pt x="1230" y="290"/>
                    <a:pt x="1230" y="290"/>
                    <a:pt x="1230" y="290"/>
                  </a:cubicBezTo>
                  <a:cubicBezTo>
                    <a:pt x="1230" y="290"/>
                    <a:pt x="1230" y="290"/>
                    <a:pt x="1230" y="290"/>
                  </a:cubicBezTo>
                  <a:cubicBezTo>
                    <a:pt x="1230" y="291"/>
                    <a:pt x="1230" y="291"/>
                    <a:pt x="1230" y="291"/>
                  </a:cubicBezTo>
                  <a:cubicBezTo>
                    <a:pt x="1230" y="291"/>
                    <a:pt x="1230" y="291"/>
                    <a:pt x="1230" y="291"/>
                  </a:cubicBezTo>
                  <a:cubicBezTo>
                    <a:pt x="1231" y="292"/>
                    <a:pt x="1231" y="292"/>
                    <a:pt x="1231" y="292"/>
                  </a:cubicBezTo>
                  <a:cubicBezTo>
                    <a:pt x="1231" y="292"/>
                    <a:pt x="1231" y="292"/>
                    <a:pt x="1231" y="292"/>
                  </a:cubicBezTo>
                  <a:cubicBezTo>
                    <a:pt x="1231" y="294"/>
                    <a:pt x="1231" y="294"/>
                    <a:pt x="1231" y="294"/>
                  </a:cubicBezTo>
                  <a:cubicBezTo>
                    <a:pt x="1231" y="294"/>
                    <a:pt x="1231" y="294"/>
                    <a:pt x="1231" y="294"/>
                  </a:cubicBezTo>
                  <a:cubicBezTo>
                    <a:pt x="1231" y="295"/>
                    <a:pt x="1231" y="295"/>
                    <a:pt x="1231" y="295"/>
                  </a:cubicBezTo>
                  <a:cubicBezTo>
                    <a:pt x="1231" y="295"/>
                    <a:pt x="1231" y="295"/>
                    <a:pt x="1231" y="295"/>
                  </a:cubicBezTo>
                  <a:cubicBezTo>
                    <a:pt x="1231" y="295"/>
                    <a:pt x="1231" y="295"/>
                    <a:pt x="1231" y="295"/>
                  </a:cubicBezTo>
                  <a:cubicBezTo>
                    <a:pt x="1231" y="295"/>
                    <a:pt x="1231" y="295"/>
                    <a:pt x="1231" y="295"/>
                  </a:cubicBezTo>
                  <a:cubicBezTo>
                    <a:pt x="1231" y="296"/>
                    <a:pt x="1231" y="296"/>
                    <a:pt x="1231" y="296"/>
                  </a:cubicBezTo>
                  <a:cubicBezTo>
                    <a:pt x="1231" y="296"/>
                    <a:pt x="1231" y="296"/>
                    <a:pt x="1231" y="296"/>
                  </a:cubicBezTo>
                  <a:cubicBezTo>
                    <a:pt x="1225" y="298"/>
                    <a:pt x="1225" y="298"/>
                    <a:pt x="1225" y="298"/>
                  </a:cubicBezTo>
                  <a:cubicBezTo>
                    <a:pt x="1225" y="298"/>
                    <a:pt x="1225" y="298"/>
                    <a:pt x="1225" y="298"/>
                  </a:cubicBezTo>
                  <a:cubicBezTo>
                    <a:pt x="1223" y="301"/>
                    <a:pt x="1223" y="301"/>
                    <a:pt x="1223" y="301"/>
                  </a:cubicBezTo>
                  <a:cubicBezTo>
                    <a:pt x="1223" y="301"/>
                    <a:pt x="1223" y="301"/>
                    <a:pt x="1223" y="301"/>
                  </a:cubicBezTo>
                  <a:cubicBezTo>
                    <a:pt x="1223" y="302"/>
                    <a:pt x="1223" y="302"/>
                    <a:pt x="1223" y="302"/>
                  </a:cubicBezTo>
                  <a:cubicBezTo>
                    <a:pt x="1223" y="302"/>
                    <a:pt x="1223" y="302"/>
                    <a:pt x="1223" y="302"/>
                  </a:cubicBezTo>
                  <a:cubicBezTo>
                    <a:pt x="1225" y="305"/>
                    <a:pt x="1225" y="305"/>
                    <a:pt x="1225" y="305"/>
                  </a:cubicBezTo>
                  <a:cubicBezTo>
                    <a:pt x="1225" y="305"/>
                    <a:pt x="1225" y="305"/>
                    <a:pt x="1225" y="305"/>
                  </a:cubicBezTo>
                  <a:cubicBezTo>
                    <a:pt x="1225" y="306"/>
                    <a:pt x="1225" y="306"/>
                    <a:pt x="1225" y="306"/>
                  </a:cubicBezTo>
                  <a:cubicBezTo>
                    <a:pt x="1225" y="306"/>
                    <a:pt x="1225" y="306"/>
                    <a:pt x="1225" y="306"/>
                  </a:cubicBezTo>
                  <a:cubicBezTo>
                    <a:pt x="1226" y="309"/>
                    <a:pt x="1226" y="309"/>
                    <a:pt x="1226" y="309"/>
                  </a:cubicBezTo>
                  <a:cubicBezTo>
                    <a:pt x="1226" y="309"/>
                    <a:pt x="1226" y="309"/>
                    <a:pt x="1226" y="309"/>
                  </a:cubicBezTo>
                  <a:cubicBezTo>
                    <a:pt x="1227" y="310"/>
                    <a:pt x="1227" y="310"/>
                    <a:pt x="1227" y="310"/>
                  </a:cubicBezTo>
                  <a:cubicBezTo>
                    <a:pt x="1227" y="310"/>
                    <a:pt x="1227" y="310"/>
                    <a:pt x="1227" y="310"/>
                  </a:cubicBezTo>
                  <a:cubicBezTo>
                    <a:pt x="1227" y="312"/>
                    <a:pt x="1227" y="312"/>
                    <a:pt x="1227" y="312"/>
                  </a:cubicBezTo>
                  <a:cubicBezTo>
                    <a:pt x="1227" y="312"/>
                    <a:pt x="1227" y="312"/>
                    <a:pt x="1227" y="312"/>
                  </a:cubicBezTo>
                  <a:cubicBezTo>
                    <a:pt x="1227" y="313"/>
                    <a:pt x="1227" y="313"/>
                    <a:pt x="1227" y="313"/>
                  </a:cubicBezTo>
                  <a:cubicBezTo>
                    <a:pt x="1227" y="313"/>
                    <a:pt x="1227" y="313"/>
                    <a:pt x="1227" y="313"/>
                  </a:cubicBezTo>
                  <a:cubicBezTo>
                    <a:pt x="1225" y="316"/>
                    <a:pt x="1225" y="316"/>
                    <a:pt x="1225" y="316"/>
                  </a:cubicBezTo>
                  <a:cubicBezTo>
                    <a:pt x="1225" y="316"/>
                    <a:pt x="1225" y="316"/>
                    <a:pt x="1225" y="316"/>
                  </a:cubicBezTo>
                  <a:cubicBezTo>
                    <a:pt x="1222" y="317"/>
                    <a:pt x="1222" y="317"/>
                    <a:pt x="1222" y="317"/>
                  </a:cubicBezTo>
                  <a:cubicBezTo>
                    <a:pt x="1222" y="317"/>
                    <a:pt x="1222" y="317"/>
                    <a:pt x="1222" y="317"/>
                  </a:cubicBezTo>
                  <a:cubicBezTo>
                    <a:pt x="1220" y="318"/>
                    <a:pt x="1220" y="318"/>
                    <a:pt x="1220" y="318"/>
                  </a:cubicBezTo>
                  <a:cubicBezTo>
                    <a:pt x="1220" y="318"/>
                    <a:pt x="1220" y="318"/>
                    <a:pt x="1220" y="318"/>
                  </a:cubicBezTo>
                  <a:cubicBezTo>
                    <a:pt x="1218" y="318"/>
                    <a:pt x="1218" y="318"/>
                    <a:pt x="1218" y="318"/>
                  </a:cubicBezTo>
                  <a:cubicBezTo>
                    <a:pt x="1218" y="318"/>
                    <a:pt x="1218" y="318"/>
                    <a:pt x="1218" y="318"/>
                  </a:cubicBezTo>
                  <a:cubicBezTo>
                    <a:pt x="1215" y="319"/>
                    <a:pt x="1215" y="319"/>
                    <a:pt x="1215" y="319"/>
                  </a:cubicBezTo>
                  <a:cubicBezTo>
                    <a:pt x="1215" y="319"/>
                    <a:pt x="1215" y="319"/>
                    <a:pt x="1215" y="319"/>
                  </a:cubicBezTo>
                  <a:cubicBezTo>
                    <a:pt x="1213" y="320"/>
                    <a:pt x="1213" y="320"/>
                    <a:pt x="1213" y="320"/>
                  </a:cubicBezTo>
                  <a:cubicBezTo>
                    <a:pt x="1213" y="320"/>
                    <a:pt x="1213" y="320"/>
                    <a:pt x="1213" y="320"/>
                  </a:cubicBezTo>
                  <a:cubicBezTo>
                    <a:pt x="1210" y="321"/>
                    <a:pt x="1210" y="321"/>
                    <a:pt x="1210" y="321"/>
                  </a:cubicBezTo>
                  <a:cubicBezTo>
                    <a:pt x="1210" y="321"/>
                    <a:pt x="1210" y="321"/>
                    <a:pt x="1210" y="321"/>
                  </a:cubicBezTo>
                  <a:cubicBezTo>
                    <a:pt x="1209" y="322"/>
                    <a:pt x="1209" y="322"/>
                    <a:pt x="1209" y="322"/>
                  </a:cubicBezTo>
                  <a:cubicBezTo>
                    <a:pt x="1209" y="322"/>
                    <a:pt x="1209" y="322"/>
                    <a:pt x="1209" y="322"/>
                  </a:cubicBezTo>
                  <a:cubicBezTo>
                    <a:pt x="1207" y="406"/>
                    <a:pt x="1207" y="406"/>
                    <a:pt x="1207" y="406"/>
                  </a:cubicBezTo>
                  <a:cubicBezTo>
                    <a:pt x="1207" y="406"/>
                    <a:pt x="1207" y="406"/>
                    <a:pt x="1207" y="406"/>
                  </a:cubicBezTo>
                  <a:cubicBezTo>
                    <a:pt x="1199" y="407"/>
                    <a:pt x="1199" y="407"/>
                    <a:pt x="1199" y="407"/>
                  </a:cubicBezTo>
                  <a:cubicBezTo>
                    <a:pt x="1199" y="407"/>
                    <a:pt x="1199" y="407"/>
                    <a:pt x="1199" y="407"/>
                  </a:cubicBezTo>
                  <a:cubicBezTo>
                    <a:pt x="1195" y="404"/>
                    <a:pt x="1195" y="404"/>
                    <a:pt x="1195" y="404"/>
                  </a:cubicBezTo>
                  <a:cubicBezTo>
                    <a:pt x="1195" y="404"/>
                    <a:pt x="1195" y="404"/>
                    <a:pt x="1195" y="404"/>
                  </a:cubicBezTo>
                  <a:cubicBezTo>
                    <a:pt x="1192" y="400"/>
                    <a:pt x="1192" y="400"/>
                    <a:pt x="1192" y="400"/>
                  </a:cubicBezTo>
                  <a:cubicBezTo>
                    <a:pt x="1192" y="400"/>
                    <a:pt x="1192" y="400"/>
                    <a:pt x="1192" y="400"/>
                  </a:cubicBezTo>
                  <a:cubicBezTo>
                    <a:pt x="1187" y="398"/>
                    <a:pt x="1187" y="398"/>
                    <a:pt x="1187" y="398"/>
                  </a:cubicBezTo>
                  <a:cubicBezTo>
                    <a:pt x="1187" y="398"/>
                    <a:pt x="1187" y="398"/>
                    <a:pt x="1187" y="398"/>
                  </a:cubicBezTo>
                  <a:cubicBezTo>
                    <a:pt x="1182" y="396"/>
                    <a:pt x="1182" y="396"/>
                    <a:pt x="1182" y="396"/>
                  </a:cubicBezTo>
                  <a:cubicBezTo>
                    <a:pt x="1182" y="396"/>
                    <a:pt x="1182" y="396"/>
                    <a:pt x="1182" y="396"/>
                  </a:cubicBezTo>
                  <a:cubicBezTo>
                    <a:pt x="1176" y="396"/>
                    <a:pt x="1176" y="396"/>
                    <a:pt x="1176" y="396"/>
                  </a:cubicBezTo>
                  <a:cubicBezTo>
                    <a:pt x="1176" y="396"/>
                    <a:pt x="1176" y="396"/>
                    <a:pt x="1176" y="396"/>
                  </a:cubicBezTo>
                  <a:cubicBezTo>
                    <a:pt x="1171" y="394"/>
                    <a:pt x="1171" y="394"/>
                    <a:pt x="1171" y="394"/>
                  </a:cubicBezTo>
                  <a:cubicBezTo>
                    <a:pt x="1171" y="394"/>
                    <a:pt x="1171" y="394"/>
                    <a:pt x="1171" y="394"/>
                  </a:cubicBezTo>
                  <a:cubicBezTo>
                    <a:pt x="1166" y="392"/>
                    <a:pt x="1166" y="392"/>
                    <a:pt x="1166" y="392"/>
                  </a:cubicBezTo>
                  <a:cubicBezTo>
                    <a:pt x="1166" y="392"/>
                    <a:pt x="1166" y="392"/>
                    <a:pt x="1166" y="392"/>
                  </a:cubicBezTo>
                  <a:cubicBezTo>
                    <a:pt x="1161" y="389"/>
                    <a:pt x="1161" y="389"/>
                    <a:pt x="1161" y="389"/>
                  </a:cubicBezTo>
                  <a:cubicBezTo>
                    <a:pt x="1161" y="389"/>
                    <a:pt x="1161" y="389"/>
                    <a:pt x="1161" y="389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32" y="409"/>
                    <a:pt x="1132" y="409"/>
                    <a:pt x="1132" y="409"/>
                  </a:cubicBezTo>
                  <a:cubicBezTo>
                    <a:pt x="1132" y="409"/>
                    <a:pt x="1132" y="409"/>
                    <a:pt x="1132" y="409"/>
                  </a:cubicBezTo>
                  <a:cubicBezTo>
                    <a:pt x="1124" y="414"/>
                    <a:pt x="1124" y="414"/>
                    <a:pt x="1124" y="414"/>
                  </a:cubicBezTo>
                  <a:cubicBezTo>
                    <a:pt x="1124" y="414"/>
                    <a:pt x="1124" y="414"/>
                    <a:pt x="1124" y="414"/>
                  </a:cubicBezTo>
                  <a:cubicBezTo>
                    <a:pt x="1120" y="420"/>
                    <a:pt x="1120" y="420"/>
                    <a:pt x="1120" y="420"/>
                  </a:cubicBezTo>
                  <a:cubicBezTo>
                    <a:pt x="1120" y="420"/>
                    <a:pt x="1120" y="420"/>
                    <a:pt x="1120" y="420"/>
                  </a:cubicBezTo>
                  <a:cubicBezTo>
                    <a:pt x="1117" y="426"/>
                    <a:pt x="1117" y="426"/>
                    <a:pt x="1117" y="426"/>
                  </a:cubicBezTo>
                  <a:cubicBezTo>
                    <a:pt x="1117" y="426"/>
                    <a:pt x="1117" y="426"/>
                    <a:pt x="1117" y="426"/>
                  </a:cubicBezTo>
                  <a:cubicBezTo>
                    <a:pt x="1114" y="432"/>
                    <a:pt x="1114" y="432"/>
                    <a:pt x="1114" y="432"/>
                  </a:cubicBezTo>
                  <a:cubicBezTo>
                    <a:pt x="1114" y="432"/>
                    <a:pt x="1114" y="432"/>
                    <a:pt x="1114" y="432"/>
                  </a:cubicBezTo>
                  <a:cubicBezTo>
                    <a:pt x="1110" y="439"/>
                    <a:pt x="1110" y="439"/>
                    <a:pt x="1110" y="439"/>
                  </a:cubicBezTo>
                  <a:cubicBezTo>
                    <a:pt x="1110" y="439"/>
                    <a:pt x="1110" y="439"/>
                    <a:pt x="1110" y="439"/>
                  </a:cubicBezTo>
                  <a:cubicBezTo>
                    <a:pt x="1106" y="445"/>
                    <a:pt x="1106" y="445"/>
                    <a:pt x="1106" y="445"/>
                  </a:cubicBezTo>
                  <a:cubicBezTo>
                    <a:pt x="1106" y="445"/>
                    <a:pt x="1106" y="445"/>
                    <a:pt x="1106" y="445"/>
                  </a:cubicBezTo>
                  <a:cubicBezTo>
                    <a:pt x="1101" y="451"/>
                    <a:pt x="1101" y="451"/>
                    <a:pt x="1101" y="451"/>
                  </a:cubicBezTo>
                  <a:cubicBezTo>
                    <a:pt x="1101" y="451"/>
                    <a:pt x="1101" y="451"/>
                    <a:pt x="1101" y="451"/>
                  </a:cubicBezTo>
                  <a:cubicBezTo>
                    <a:pt x="1096" y="454"/>
                    <a:pt x="1096" y="454"/>
                    <a:pt x="1096" y="454"/>
                  </a:cubicBezTo>
                  <a:lnTo>
                    <a:pt x="1093" y="454"/>
                  </a:lnTo>
                  <a:close/>
                  <a:moveTo>
                    <a:pt x="425" y="424"/>
                  </a:moveTo>
                  <a:cubicBezTo>
                    <a:pt x="422" y="424"/>
                    <a:pt x="422" y="424"/>
                    <a:pt x="422" y="424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1" y="424"/>
                    <a:pt x="421" y="424"/>
                    <a:pt x="421" y="424"/>
                  </a:cubicBezTo>
                  <a:cubicBezTo>
                    <a:pt x="421" y="424"/>
                    <a:pt x="421" y="424"/>
                    <a:pt x="421" y="424"/>
                  </a:cubicBezTo>
                  <a:cubicBezTo>
                    <a:pt x="419" y="424"/>
                    <a:pt x="419" y="424"/>
                    <a:pt x="419" y="424"/>
                  </a:cubicBezTo>
                  <a:cubicBezTo>
                    <a:pt x="419" y="424"/>
                    <a:pt x="419" y="424"/>
                    <a:pt x="419" y="424"/>
                  </a:cubicBezTo>
                  <a:cubicBezTo>
                    <a:pt x="418" y="423"/>
                    <a:pt x="418" y="423"/>
                    <a:pt x="418" y="423"/>
                  </a:cubicBezTo>
                  <a:cubicBezTo>
                    <a:pt x="418" y="423"/>
                    <a:pt x="418" y="423"/>
                    <a:pt x="418" y="423"/>
                  </a:cubicBezTo>
                  <a:cubicBezTo>
                    <a:pt x="416" y="423"/>
                    <a:pt x="416" y="423"/>
                    <a:pt x="416" y="423"/>
                  </a:cubicBezTo>
                  <a:cubicBezTo>
                    <a:pt x="416" y="423"/>
                    <a:pt x="416" y="423"/>
                    <a:pt x="416" y="423"/>
                  </a:cubicBezTo>
                  <a:cubicBezTo>
                    <a:pt x="415" y="421"/>
                    <a:pt x="415" y="421"/>
                    <a:pt x="415" y="421"/>
                  </a:cubicBezTo>
                  <a:cubicBezTo>
                    <a:pt x="415" y="421"/>
                    <a:pt x="415" y="421"/>
                    <a:pt x="415" y="421"/>
                  </a:cubicBezTo>
                  <a:cubicBezTo>
                    <a:pt x="413" y="420"/>
                    <a:pt x="413" y="420"/>
                    <a:pt x="413" y="420"/>
                  </a:cubicBezTo>
                  <a:cubicBezTo>
                    <a:pt x="413" y="420"/>
                    <a:pt x="413" y="420"/>
                    <a:pt x="413" y="420"/>
                  </a:cubicBezTo>
                  <a:cubicBezTo>
                    <a:pt x="412" y="418"/>
                    <a:pt x="412" y="418"/>
                    <a:pt x="412" y="418"/>
                  </a:cubicBezTo>
                  <a:cubicBezTo>
                    <a:pt x="412" y="418"/>
                    <a:pt x="412" y="418"/>
                    <a:pt x="412" y="418"/>
                  </a:cubicBezTo>
                  <a:cubicBezTo>
                    <a:pt x="411" y="417"/>
                    <a:pt x="411" y="417"/>
                    <a:pt x="411" y="417"/>
                  </a:cubicBezTo>
                  <a:cubicBezTo>
                    <a:pt x="411" y="417"/>
                    <a:pt x="411" y="417"/>
                    <a:pt x="411" y="417"/>
                  </a:cubicBezTo>
                  <a:cubicBezTo>
                    <a:pt x="410" y="416"/>
                    <a:pt x="410" y="416"/>
                    <a:pt x="410" y="416"/>
                  </a:cubicBezTo>
                  <a:cubicBezTo>
                    <a:pt x="410" y="416"/>
                    <a:pt x="410" y="416"/>
                    <a:pt x="410" y="416"/>
                  </a:cubicBezTo>
                  <a:cubicBezTo>
                    <a:pt x="409" y="415"/>
                    <a:pt x="409" y="415"/>
                    <a:pt x="409" y="415"/>
                  </a:cubicBezTo>
                  <a:cubicBezTo>
                    <a:pt x="409" y="415"/>
                    <a:pt x="409" y="415"/>
                    <a:pt x="409" y="415"/>
                  </a:cubicBezTo>
                  <a:cubicBezTo>
                    <a:pt x="409" y="414"/>
                    <a:pt x="409" y="414"/>
                    <a:pt x="409" y="414"/>
                  </a:cubicBezTo>
                  <a:cubicBezTo>
                    <a:pt x="409" y="414"/>
                    <a:pt x="409" y="414"/>
                    <a:pt x="409" y="414"/>
                  </a:cubicBezTo>
                  <a:cubicBezTo>
                    <a:pt x="406" y="413"/>
                    <a:pt x="406" y="413"/>
                    <a:pt x="406" y="413"/>
                  </a:cubicBezTo>
                  <a:cubicBezTo>
                    <a:pt x="406" y="413"/>
                    <a:pt x="406" y="413"/>
                    <a:pt x="406" y="413"/>
                  </a:cubicBezTo>
                  <a:cubicBezTo>
                    <a:pt x="405" y="412"/>
                    <a:pt x="405" y="412"/>
                    <a:pt x="405" y="412"/>
                  </a:cubicBezTo>
                  <a:cubicBezTo>
                    <a:pt x="405" y="412"/>
                    <a:pt x="405" y="412"/>
                    <a:pt x="405" y="412"/>
                  </a:cubicBezTo>
                  <a:cubicBezTo>
                    <a:pt x="404" y="411"/>
                    <a:pt x="404" y="411"/>
                    <a:pt x="404" y="411"/>
                  </a:cubicBezTo>
                  <a:cubicBezTo>
                    <a:pt x="404" y="411"/>
                    <a:pt x="404" y="411"/>
                    <a:pt x="404" y="411"/>
                  </a:cubicBezTo>
                  <a:cubicBezTo>
                    <a:pt x="403" y="410"/>
                    <a:pt x="403" y="410"/>
                    <a:pt x="403" y="410"/>
                  </a:cubicBezTo>
                  <a:cubicBezTo>
                    <a:pt x="403" y="410"/>
                    <a:pt x="403" y="410"/>
                    <a:pt x="403" y="410"/>
                  </a:cubicBezTo>
                  <a:cubicBezTo>
                    <a:pt x="402" y="410"/>
                    <a:pt x="402" y="410"/>
                    <a:pt x="402" y="410"/>
                  </a:cubicBezTo>
                  <a:cubicBezTo>
                    <a:pt x="402" y="410"/>
                    <a:pt x="402" y="410"/>
                    <a:pt x="402" y="410"/>
                  </a:cubicBezTo>
                  <a:cubicBezTo>
                    <a:pt x="402" y="410"/>
                    <a:pt x="402" y="410"/>
                    <a:pt x="402" y="410"/>
                  </a:cubicBezTo>
                  <a:cubicBezTo>
                    <a:pt x="402" y="410"/>
                    <a:pt x="402" y="410"/>
                    <a:pt x="402" y="410"/>
                  </a:cubicBezTo>
                  <a:cubicBezTo>
                    <a:pt x="401" y="409"/>
                    <a:pt x="401" y="409"/>
                    <a:pt x="401" y="409"/>
                  </a:cubicBezTo>
                  <a:cubicBezTo>
                    <a:pt x="401" y="409"/>
                    <a:pt x="401" y="409"/>
                    <a:pt x="401" y="409"/>
                  </a:cubicBezTo>
                  <a:cubicBezTo>
                    <a:pt x="401" y="408"/>
                    <a:pt x="401" y="408"/>
                    <a:pt x="401" y="408"/>
                  </a:cubicBezTo>
                  <a:cubicBezTo>
                    <a:pt x="401" y="408"/>
                    <a:pt x="401" y="408"/>
                    <a:pt x="401" y="408"/>
                  </a:cubicBezTo>
                  <a:cubicBezTo>
                    <a:pt x="400" y="408"/>
                    <a:pt x="400" y="408"/>
                    <a:pt x="400" y="408"/>
                  </a:cubicBezTo>
                  <a:cubicBezTo>
                    <a:pt x="400" y="408"/>
                    <a:pt x="400" y="408"/>
                    <a:pt x="400" y="408"/>
                  </a:cubicBezTo>
                  <a:cubicBezTo>
                    <a:pt x="400" y="407"/>
                    <a:pt x="400" y="407"/>
                    <a:pt x="400" y="407"/>
                  </a:cubicBezTo>
                  <a:cubicBezTo>
                    <a:pt x="400" y="407"/>
                    <a:pt x="400" y="407"/>
                    <a:pt x="400" y="407"/>
                  </a:cubicBezTo>
                  <a:cubicBezTo>
                    <a:pt x="400" y="406"/>
                    <a:pt x="400" y="406"/>
                    <a:pt x="400" y="406"/>
                  </a:cubicBezTo>
                  <a:cubicBezTo>
                    <a:pt x="400" y="406"/>
                    <a:pt x="400" y="406"/>
                    <a:pt x="400" y="406"/>
                  </a:cubicBezTo>
                  <a:cubicBezTo>
                    <a:pt x="400" y="404"/>
                    <a:pt x="400" y="404"/>
                    <a:pt x="400" y="404"/>
                  </a:cubicBezTo>
                  <a:cubicBezTo>
                    <a:pt x="400" y="404"/>
                    <a:pt x="400" y="404"/>
                    <a:pt x="400" y="404"/>
                  </a:cubicBezTo>
                  <a:cubicBezTo>
                    <a:pt x="402" y="397"/>
                    <a:pt x="402" y="397"/>
                    <a:pt x="402" y="397"/>
                  </a:cubicBezTo>
                  <a:cubicBezTo>
                    <a:pt x="402" y="397"/>
                    <a:pt x="402" y="397"/>
                    <a:pt x="402" y="397"/>
                  </a:cubicBezTo>
                  <a:cubicBezTo>
                    <a:pt x="406" y="400"/>
                    <a:pt x="406" y="400"/>
                    <a:pt x="406" y="400"/>
                  </a:cubicBezTo>
                  <a:cubicBezTo>
                    <a:pt x="406" y="400"/>
                    <a:pt x="406" y="400"/>
                    <a:pt x="406" y="400"/>
                  </a:cubicBezTo>
                  <a:cubicBezTo>
                    <a:pt x="412" y="401"/>
                    <a:pt x="412" y="401"/>
                    <a:pt x="412" y="401"/>
                  </a:cubicBezTo>
                  <a:cubicBezTo>
                    <a:pt x="412" y="401"/>
                    <a:pt x="412" y="401"/>
                    <a:pt x="412" y="401"/>
                  </a:cubicBezTo>
                  <a:cubicBezTo>
                    <a:pt x="417" y="401"/>
                    <a:pt x="417" y="401"/>
                    <a:pt x="417" y="401"/>
                  </a:cubicBezTo>
                  <a:cubicBezTo>
                    <a:pt x="417" y="401"/>
                    <a:pt x="417" y="401"/>
                    <a:pt x="417" y="401"/>
                  </a:cubicBezTo>
                  <a:cubicBezTo>
                    <a:pt x="422" y="399"/>
                    <a:pt x="422" y="399"/>
                    <a:pt x="422" y="399"/>
                  </a:cubicBezTo>
                  <a:cubicBezTo>
                    <a:pt x="422" y="399"/>
                    <a:pt x="422" y="399"/>
                    <a:pt x="422" y="399"/>
                  </a:cubicBezTo>
                  <a:cubicBezTo>
                    <a:pt x="428" y="398"/>
                    <a:pt x="428" y="398"/>
                    <a:pt x="428" y="398"/>
                  </a:cubicBezTo>
                  <a:cubicBezTo>
                    <a:pt x="428" y="398"/>
                    <a:pt x="428" y="398"/>
                    <a:pt x="428" y="398"/>
                  </a:cubicBezTo>
                  <a:cubicBezTo>
                    <a:pt x="433" y="396"/>
                    <a:pt x="433" y="396"/>
                    <a:pt x="433" y="396"/>
                  </a:cubicBezTo>
                  <a:cubicBezTo>
                    <a:pt x="433" y="396"/>
                    <a:pt x="433" y="396"/>
                    <a:pt x="433" y="396"/>
                  </a:cubicBezTo>
                  <a:cubicBezTo>
                    <a:pt x="438" y="395"/>
                    <a:pt x="438" y="395"/>
                    <a:pt x="438" y="395"/>
                  </a:cubicBezTo>
                  <a:cubicBezTo>
                    <a:pt x="438" y="395"/>
                    <a:pt x="438" y="395"/>
                    <a:pt x="438" y="395"/>
                  </a:cubicBezTo>
                  <a:cubicBezTo>
                    <a:pt x="443" y="392"/>
                    <a:pt x="443" y="392"/>
                    <a:pt x="443" y="392"/>
                  </a:cubicBezTo>
                  <a:cubicBezTo>
                    <a:pt x="443" y="392"/>
                    <a:pt x="443" y="392"/>
                    <a:pt x="443" y="392"/>
                  </a:cubicBezTo>
                  <a:cubicBezTo>
                    <a:pt x="448" y="389"/>
                    <a:pt x="448" y="389"/>
                    <a:pt x="448" y="389"/>
                  </a:cubicBezTo>
                  <a:cubicBezTo>
                    <a:pt x="448" y="389"/>
                    <a:pt x="448" y="389"/>
                    <a:pt x="448" y="389"/>
                  </a:cubicBezTo>
                  <a:cubicBezTo>
                    <a:pt x="454" y="385"/>
                    <a:pt x="454" y="385"/>
                    <a:pt x="454" y="385"/>
                  </a:cubicBezTo>
                  <a:cubicBezTo>
                    <a:pt x="454" y="385"/>
                    <a:pt x="454" y="385"/>
                    <a:pt x="454" y="385"/>
                  </a:cubicBezTo>
                  <a:cubicBezTo>
                    <a:pt x="459" y="381"/>
                    <a:pt x="459" y="381"/>
                    <a:pt x="459" y="381"/>
                  </a:cubicBezTo>
                  <a:cubicBezTo>
                    <a:pt x="459" y="381"/>
                    <a:pt x="459" y="381"/>
                    <a:pt x="459" y="381"/>
                  </a:cubicBezTo>
                  <a:cubicBezTo>
                    <a:pt x="464" y="377"/>
                    <a:pt x="464" y="377"/>
                    <a:pt x="464" y="377"/>
                  </a:cubicBezTo>
                  <a:cubicBezTo>
                    <a:pt x="464" y="377"/>
                    <a:pt x="464" y="377"/>
                    <a:pt x="464" y="377"/>
                  </a:cubicBezTo>
                  <a:cubicBezTo>
                    <a:pt x="468" y="372"/>
                    <a:pt x="468" y="372"/>
                    <a:pt x="468" y="372"/>
                  </a:cubicBezTo>
                  <a:cubicBezTo>
                    <a:pt x="468" y="372"/>
                    <a:pt x="468" y="372"/>
                    <a:pt x="468" y="372"/>
                  </a:cubicBezTo>
                  <a:cubicBezTo>
                    <a:pt x="474" y="367"/>
                    <a:pt x="474" y="367"/>
                    <a:pt x="474" y="367"/>
                  </a:cubicBezTo>
                  <a:cubicBezTo>
                    <a:pt x="474" y="367"/>
                    <a:pt x="474" y="367"/>
                    <a:pt x="474" y="367"/>
                  </a:cubicBezTo>
                  <a:cubicBezTo>
                    <a:pt x="478" y="363"/>
                    <a:pt x="478" y="363"/>
                    <a:pt x="478" y="363"/>
                  </a:cubicBezTo>
                  <a:cubicBezTo>
                    <a:pt x="478" y="363"/>
                    <a:pt x="478" y="363"/>
                    <a:pt x="478" y="363"/>
                  </a:cubicBezTo>
                  <a:cubicBezTo>
                    <a:pt x="483" y="357"/>
                    <a:pt x="483" y="357"/>
                    <a:pt x="483" y="357"/>
                  </a:cubicBezTo>
                  <a:cubicBezTo>
                    <a:pt x="483" y="357"/>
                    <a:pt x="483" y="357"/>
                    <a:pt x="483" y="357"/>
                  </a:cubicBezTo>
                  <a:cubicBezTo>
                    <a:pt x="486" y="359"/>
                    <a:pt x="486" y="359"/>
                    <a:pt x="486" y="359"/>
                  </a:cubicBezTo>
                  <a:cubicBezTo>
                    <a:pt x="486" y="359"/>
                    <a:pt x="486" y="359"/>
                    <a:pt x="486" y="359"/>
                  </a:cubicBezTo>
                  <a:cubicBezTo>
                    <a:pt x="481" y="367"/>
                    <a:pt x="481" y="367"/>
                    <a:pt x="481" y="367"/>
                  </a:cubicBezTo>
                  <a:cubicBezTo>
                    <a:pt x="481" y="367"/>
                    <a:pt x="481" y="367"/>
                    <a:pt x="481" y="367"/>
                  </a:cubicBezTo>
                  <a:cubicBezTo>
                    <a:pt x="476" y="374"/>
                    <a:pt x="476" y="374"/>
                    <a:pt x="476" y="374"/>
                  </a:cubicBezTo>
                  <a:cubicBezTo>
                    <a:pt x="476" y="374"/>
                    <a:pt x="476" y="374"/>
                    <a:pt x="476" y="374"/>
                  </a:cubicBezTo>
                  <a:cubicBezTo>
                    <a:pt x="470" y="381"/>
                    <a:pt x="470" y="381"/>
                    <a:pt x="470" y="381"/>
                  </a:cubicBezTo>
                  <a:cubicBezTo>
                    <a:pt x="470" y="381"/>
                    <a:pt x="470" y="381"/>
                    <a:pt x="470" y="381"/>
                  </a:cubicBezTo>
                  <a:cubicBezTo>
                    <a:pt x="463" y="388"/>
                    <a:pt x="463" y="388"/>
                    <a:pt x="463" y="388"/>
                  </a:cubicBezTo>
                  <a:cubicBezTo>
                    <a:pt x="463" y="388"/>
                    <a:pt x="463" y="388"/>
                    <a:pt x="463" y="388"/>
                  </a:cubicBezTo>
                  <a:cubicBezTo>
                    <a:pt x="457" y="396"/>
                    <a:pt x="457" y="396"/>
                    <a:pt x="457" y="396"/>
                  </a:cubicBezTo>
                  <a:cubicBezTo>
                    <a:pt x="457" y="396"/>
                    <a:pt x="457" y="396"/>
                    <a:pt x="457" y="396"/>
                  </a:cubicBezTo>
                  <a:cubicBezTo>
                    <a:pt x="451" y="403"/>
                    <a:pt x="451" y="403"/>
                    <a:pt x="451" y="403"/>
                  </a:cubicBezTo>
                  <a:cubicBezTo>
                    <a:pt x="451" y="403"/>
                    <a:pt x="451" y="403"/>
                    <a:pt x="451" y="403"/>
                  </a:cubicBezTo>
                  <a:cubicBezTo>
                    <a:pt x="444" y="411"/>
                    <a:pt x="444" y="411"/>
                    <a:pt x="444" y="411"/>
                  </a:cubicBezTo>
                  <a:cubicBezTo>
                    <a:pt x="444" y="411"/>
                    <a:pt x="444" y="411"/>
                    <a:pt x="444" y="411"/>
                  </a:cubicBezTo>
                  <a:cubicBezTo>
                    <a:pt x="441" y="419"/>
                    <a:pt x="441" y="419"/>
                    <a:pt x="441" y="419"/>
                  </a:cubicBezTo>
                  <a:cubicBezTo>
                    <a:pt x="441" y="419"/>
                    <a:pt x="441" y="419"/>
                    <a:pt x="441" y="419"/>
                  </a:cubicBezTo>
                  <a:cubicBezTo>
                    <a:pt x="438" y="420"/>
                    <a:pt x="438" y="420"/>
                    <a:pt x="438" y="420"/>
                  </a:cubicBezTo>
                  <a:cubicBezTo>
                    <a:pt x="438" y="420"/>
                    <a:pt x="438" y="420"/>
                    <a:pt x="438" y="420"/>
                  </a:cubicBezTo>
                  <a:cubicBezTo>
                    <a:pt x="436" y="421"/>
                    <a:pt x="436" y="421"/>
                    <a:pt x="436" y="421"/>
                  </a:cubicBezTo>
                  <a:cubicBezTo>
                    <a:pt x="436" y="421"/>
                    <a:pt x="436" y="421"/>
                    <a:pt x="436" y="421"/>
                  </a:cubicBezTo>
                  <a:cubicBezTo>
                    <a:pt x="434" y="422"/>
                    <a:pt x="434" y="422"/>
                    <a:pt x="434" y="422"/>
                  </a:cubicBezTo>
                  <a:cubicBezTo>
                    <a:pt x="434" y="422"/>
                    <a:pt x="434" y="422"/>
                    <a:pt x="434" y="422"/>
                  </a:cubicBezTo>
                  <a:cubicBezTo>
                    <a:pt x="433" y="422"/>
                    <a:pt x="433" y="422"/>
                    <a:pt x="433" y="422"/>
                  </a:cubicBezTo>
                  <a:cubicBezTo>
                    <a:pt x="433" y="422"/>
                    <a:pt x="433" y="422"/>
                    <a:pt x="433" y="422"/>
                  </a:cubicBezTo>
                  <a:cubicBezTo>
                    <a:pt x="431" y="423"/>
                    <a:pt x="431" y="423"/>
                    <a:pt x="431" y="423"/>
                  </a:cubicBezTo>
                  <a:cubicBezTo>
                    <a:pt x="431" y="423"/>
                    <a:pt x="431" y="423"/>
                    <a:pt x="431" y="423"/>
                  </a:cubicBezTo>
                  <a:cubicBezTo>
                    <a:pt x="429" y="424"/>
                    <a:pt x="429" y="424"/>
                    <a:pt x="429" y="424"/>
                  </a:cubicBezTo>
                  <a:cubicBezTo>
                    <a:pt x="429" y="424"/>
                    <a:pt x="429" y="424"/>
                    <a:pt x="429" y="424"/>
                  </a:cubicBezTo>
                  <a:cubicBezTo>
                    <a:pt x="426" y="424"/>
                    <a:pt x="426" y="424"/>
                    <a:pt x="426" y="424"/>
                  </a:cubicBezTo>
                  <a:cubicBezTo>
                    <a:pt x="426" y="424"/>
                    <a:pt x="426" y="424"/>
                    <a:pt x="426" y="424"/>
                  </a:cubicBezTo>
                  <a:cubicBezTo>
                    <a:pt x="425" y="424"/>
                    <a:pt x="425" y="424"/>
                    <a:pt x="425" y="424"/>
                  </a:cubicBezTo>
                  <a:close/>
                  <a:moveTo>
                    <a:pt x="1686" y="419"/>
                  </a:moveTo>
                  <a:cubicBezTo>
                    <a:pt x="1683" y="419"/>
                    <a:pt x="1683" y="419"/>
                    <a:pt x="1683" y="419"/>
                  </a:cubicBezTo>
                  <a:cubicBezTo>
                    <a:pt x="1683" y="419"/>
                    <a:pt x="1683" y="419"/>
                    <a:pt x="1683" y="419"/>
                  </a:cubicBezTo>
                  <a:cubicBezTo>
                    <a:pt x="1681" y="418"/>
                    <a:pt x="1681" y="418"/>
                    <a:pt x="1681" y="418"/>
                  </a:cubicBezTo>
                  <a:cubicBezTo>
                    <a:pt x="1681" y="418"/>
                    <a:pt x="1681" y="418"/>
                    <a:pt x="1681" y="418"/>
                  </a:cubicBezTo>
                  <a:cubicBezTo>
                    <a:pt x="1678" y="417"/>
                    <a:pt x="1678" y="417"/>
                    <a:pt x="1678" y="417"/>
                  </a:cubicBezTo>
                  <a:cubicBezTo>
                    <a:pt x="1678" y="417"/>
                    <a:pt x="1678" y="417"/>
                    <a:pt x="1678" y="417"/>
                  </a:cubicBezTo>
                  <a:cubicBezTo>
                    <a:pt x="1677" y="415"/>
                    <a:pt x="1677" y="415"/>
                    <a:pt x="1677" y="415"/>
                  </a:cubicBezTo>
                  <a:cubicBezTo>
                    <a:pt x="1677" y="415"/>
                    <a:pt x="1677" y="415"/>
                    <a:pt x="1677" y="415"/>
                  </a:cubicBezTo>
                  <a:cubicBezTo>
                    <a:pt x="1673" y="414"/>
                    <a:pt x="1673" y="414"/>
                    <a:pt x="1673" y="414"/>
                  </a:cubicBezTo>
                  <a:cubicBezTo>
                    <a:pt x="1673" y="414"/>
                    <a:pt x="1673" y="414"/>
                    <a:pt x="1673" y="414"/>
                  </a:cubicBezTo>
                  <a:cubicBezTo>
                    <a:pt x="1671" y="412"/>
                    <a:pt x="1671" y="412"/>
                    <a:pt x="1671" y="412"/>
                  </a:cubicBezTo>
                  <a:cubicBezTo>
                    <a:pt x="1671" y="412"/>
                    <a:pt x="1671" y="412"/>
                    <a:pt x="1671" y="412"/>
                  </a:cubicBezTo>
                  <a:cubicBezTo>
                    <a:pt x="1668" y="411"/>
                    <a:pt x="1668" y="411"/>
                    <a:pt x="1668" y="411"/>
                  </a:cubicBezTo>
                  <a:cubicBezTo>
                    <a:pt x="1668" y="411"/>
                    <a:pt x="1668" y="411"/>
                    <a:pt x="1668" y="411"/>
                  </a:cubicBezTo>
                  <a:cubicBezTo>
                    <a:pt x="1665" y="410"/>
                    <a:pt x="1665" y="410"/>
                    <a:pt x="1665" y="410"/>
                  </a:cubicBezTo>
                  <a:cubicBezTo>
                    <a:pt x="1665" y="410"/>
                    <a:pt x="1665" y="410"/>
                    <a:pt x="1665" y="410"/>
                  </a:cubicBezTo>
                  <a:cubicBezTo>
                    <a:pt x="1662" y="349"/>
                    <a:pt x="1662" y="349"/>
                    <a:pt x="1662" y="349"/>
                  </a:cubicBezTo>
                  <a:cubicBezTo>
                    <a:pt x="1662" y="349"/>
                    <a:pt x="1662" y="349"/>
                    <a:pt x="1662" y="349"/>
                  </a:cubicBezTo>
                  <a:cubicBezTo>
                    <a:pt x="1662" y="349"/>
                    <a:pt x="1662" y="349"/>
                    <a:pt x="1662" y="349"/>
                  </a:cubicBezTo>
                  <a:cubicBezTo>
                    <a:pt x="1662" y="349"/>
                    <a:pt x="1662" y="349"/>
                    <a:pt x="1662" y="349"/>
                  </a:cubicBezTo>
                  <a:cubicBezTo>
                    <a:pt x="1662" y="348"/>
                    <a:pt x="1662" y="348"/>
                    <a:pt x="1662" y="348"/>
                  </a:cubicBezTo>
                  <a:cubicBezTo>
                    <a:pt x="1662" y="348"/>
                    <a:pt x="1662" y="348"/>
                    <a:pt x="1662" y="348"/>
                  </a:cubicBezTo>
                  <a:cubicBezTo>
                    <a:pt x="1663" y="348"/>
                    <a:pt x="1663" y="348"/>
                    <a:pt x="1663" y="348"/>
                  </a:cubicBezTo>
                  <a:cubicBezTo>
                    <a:pt x="1663" y="348"/>
                    <a:pt x="1663" y="348"/>
                    <a:pt x="1663" y="348"/>
                  </a:cubicBezTo>
                  <a:cubicBezTo>
                    <a:pt x="1665" y="347"/>
                    <a:pt x="1665" y="347"/>
                    <a:pt x="1665" y="347"/>
                  </a:cubicBezTo>
                  <a:cubicBezTo>
                    <a:pt x="1665" y="347"/>
                    <a:pt x="1665" y="347"/>
                    <a:pt x="1665" y="347"/>
                  </a:cubicBezTo>
                  <a:cubicBezTo>
                    <a:pt x="1666" y="348"/>
                    <a:pt x="1666" y="348"/>
                    <a:pt x="1666" y="348"/>
                  </a:cubicBezTo>
                  <a:cubicBezTo>
                    <a:pt x="1666" y="348"/>
                    <a:pt x="1666" y="348"/>
                    <a:pt x="1666" y="348"/>
                  </a:cubicBezTo>
                  <a:cubicBezTo>
                    <a:pt x="1668" y="348"/>
                    <a:pt x="1668" y="348"/>
                    <a:pt x="1668" y="348"/>
                  </a:cubicBezTo>
                  <a:cubicBezTo>
                    <a:pt x="1668" y="348"/>
                    <a:pt x="1668" y="348"/>
                    <a:pt x="1668" y="348"/>
                  </a:cubicBezTo>
                  <a:cubicBezTo>
                    <a:pt x="1669" y="348"/>
                    <a:pt x="1669" y="348"/>
                    <a:pt x="1669" y="348"/>
                  </a:cubicBezTo>
                  <a:cubicBezTo>
                    <a:pt x="1669" y="348"/>
                    <a:pt x="1669" y="348"/>
                    <a:pt x="1669" y="348"/>
                  </a:cubicBezTo>
                  <a:cubicBezTo>
                    <a:pt x="1671" y="348"/>
                    <a:pt x="1671" y="348"/>
                    <a:pt x="1671" y="348"/>
                  </a:cubicBezTo>
                  <a:cubicBezTo>
                    <a:pt x="1671" y="348"/>
                    <a:pt x="1671" y="348"/>
                    <a:pt x="1671" y="348"/>
                  </a:cubicBezTo>
                  <a:cubicBezTo>
                    <a:pt x="1673" y="357"/>
                    <a:pt x="1673" y="357"/>
                    <a:pt x="1673" y="357"/>
                  </a:cubicBezTo>
                  <a:cubicBezTo>
                    <a:pt x="1673" y="357"/>
                    <a:pt x="1673" y="357"/>
                    <a:pt x="1673" y="357"/>
                  </a:cubicBezTo>
                  <a:cubicBezTo>
                    <a:pt x="1679" y="366"/>
                    <a:pt x="1679" y="366"/>
                    <a:pt x="1679" y="366"/>
                  </a:cubicBezTo>
                  <a:cubicBezTo>
                    <a:pt x="1679" y="366"/>
                    <a:pt x="1679" y="366"/>
                    <a:pt x="1679" y="366"/>
                  </a:cubicBezTo>
                  <a:cubicBezTo>
                    <a:pt x="1684" y="374"/>
                    <a:pt x="1684" y="374"/>
                    <a:pt x="1684" y="374"/>
                  </a:cubicBezTo>
                  <a:cubicBezTo>
                    <a:pt x="1684" y="374"/>
                    <a:pt x="1684" y="374"/>
                    <a:pt x="1684" y="374"/>
                  </a:cubicBezTo>
                  <a:cubicBezTo>
                    <a:pt x="1689" y="382"/>
                    <a:pt x="1689" y="382"/>
                    <a:pt x="1689" y="382"/>
                  </a:cubicBezTo>
                  <a:cubicBezTo>
                    <a:pt x="1689" y="382"/>
                    <a:pt x="1689" y="382"/>
                    <a:pt x="1689" y="382"/>
                  </a:cubicBezTo>
                  <a:cubicBezTo>
                    <a:pt x="1693" y="391"/>
                    <a:pt x="1693" y="391"/>
                    <a:pt x="1693" y="391"/>
                  </a:cubicBezTo>
                  <a:cubicBezTo>
                    <a:pt x="1693" y="391"/>
                    <a:pt x="1693" y="391"/>
                    <a:pt x="1693" y="391"/>
                  </a:cubicBezTo>
                  <a:cubicBezTo>
                    <a:pt x="1696" y="399"/>
                    <a:pt x="1696" y="399"/>
                    <a:pt x="1696" y="399"/>
                  </a:cubicBezTo>
                  <a:cubicBezTo>
                    <a:pt x="1696" y="399"/>
                    <a:pt x="1696" y="399"/>
                    <a:pt x="1696" y="399"/>
                  </a:cubicBezTo>
                  <a:cubicBezTo>
                    <a:pt x="1696" y="408"/>
                    <a:pt x="1696" y="408"/>
                    <a:pt x="1696" y="408"/>
                  </a:cubicBezTo>
                  <a:cubicBezTo>
                    <a:pt x="1696" y="408"/>
                    <a:pt x="1696" y="408"/>
                    <a:pt x="1696" y="408"/>
                  </a:cubicBezTo>
                  <a:cubicBezTo>
                    <a:pt x="1695" y="415"/>
                    <a:pt x="1695" y="415"/>
                    <a:pt x="1695" y="415"/>
                  </a:cubicBezTo>
                  <a:cubicBezTo>
                    <a:pt x="1695" y="415"/>
                    <a:pt x="1695" y="415"/>
                    <a:pt x="1695" y="415"/>
                  </a:cubicBezTo>
                  <a:cubicBezTo>
                    <a:pt x="1693" y="416"/>
                    <a:pt x="1693" y="416"/>
                    <a:pt x="1693" y="416"/>
                  </a:cubicBezTo>
                  <a:cubicBezTo>
                    <a:pt x="1693" y="416"/>
                    <a:pt x="1693" y="416"/>
                    <a:pt x="1693" y="416"/>
                  </a:cubicBezTo>
                  <a:cubicBezTo>
                    <a:pt x="1692" y="417"/>
                    <a:pt x="1692" y="417"/>
                    <a:pt x="1692" y="417"/>
                  </a:cubicBezTo>
                  <a:cubicBezTo>
                    <a:pt x="1692" y="417"/>
                    <a:pt x="1692" y="417"/>
                    <a:pt x="1692" y="417"/>
                  </a:cubicBezTo>
                  <a:cubicBezTo>
                    <a:pt x="1691" y="417"/>
                    <a:pt x="1691" y="417"/>
                    <a:pt x="1691" y="417"/>
                  </a:cubicBezTo>
                  <a:cubicBezTo>
                    <a:pt x="1691" y="417"/>
                    <a:pt x="1691" y="417"/>
                    <a:pt x="1691" y="417"/>
                  </a:cubicBezTo>
                  <a:cubicBezTo>
                    <a:pt x="1691" y="417"/>
                    <a:pt x="1691" y="417"/>
                    <a:pt x="1691" y="417"/>
                  </a:cubicBezTo>
                  <a:cubicBezTo>
                    <a:pt x="1691" y="417"/>
                    <a:pt x="1691" y="417"/>
                    <a:pt x="1691" y="417"/>
                  </a:cubicBezTo>
                  <a:cubicBezTo>
                    <a:pt x="1689" y="418"/>
                    <a:pt x="1689" y="418"/>
                    <a:pt x="1689" y="418"/>
                  </a:cubicBezTo>
                  <a:cubicBezTo>
                    <a:pt x="1689" y="418"/>
                    <a:pt x="1689" y="418"/>
                    <a:pt x="1689" y="418"/>
                  </a:cubicBezTo>
                  <a:cubicBezTo>
                    <a:pt x="1688" y="419"/>
                    <a:pt x="1688" y="419"/>
                    <a:pt x="1688" y="419"/>
                  </a:cubicBezTo>
                  <a:cubicBezTo>
                    <a:pt x="1688" y="419"/>
                    <a:pt x="1688" y="419"/>
                    <a:pt x="1688" y="419"/>
                  </a:cubicBezTo>
                  <a:cubicBezTo>
                    <a:pt x="1687" y="419"/>
                    <a:pt x="1687" y="419"/>
                    <a:pt x="1687" y="419"/>
                  </a:cubicBezTo>
                  <a:cubicBezTo>
                    <a:pt x="1687" y="419"/>
                    <a:pt x="1687" y="419"/>
                    <a:pt x="1687" y="419"/>
                  </a:cubicBezTo>
                  <a:cubicBezTo>
                    <a:pt x="1686" y="419"/>
                    <a:pt x="1686" y="419"/>
                    <a:pt x="1686" y="419"/>
                  </a:cubicBezTo>
                  <a:close/>
                  <a:moveTo>
                    <a:pt x="573" y="412"/>
                  </a:moveTo>
                  <a:cubicBezTo>
                    <a:pt x="574" y="413"/>
                    <a:pt x="574" y="413"/>
                    <a:pt x="574" y="413"/>
                  </a:cubicBezTo>
                  <a:cubicBezTo>
                    <a:pt x="574" y="413"/>
                    <a:pt x="574" y="413"/>
                    <a:pt x="574" y="413"/>
                  </a:cubicBezTo>
                  <a:cubicBezTo>
                    <a:pt x="575" y="413"/>
                    <a:pt x="575" y="413"/>
                    <a:pt x="575" y="413"/>
                  </a:cubicBezTo>
                  <a:cubicBezTo>
                    <a:pt x="575" y="413"/>
                    <a:pt x="575" y="413"/>
                    <a:pt x="575" y="413"/>
                  </a:cubicBezTo>
                  <a:cubicBezTo>
                    <a:pt x="576" y="412"/>
                    <a:pt x="576" y="412"/>
                    <a:pt x="576" y="412"/>
                  </a:cubicBezTo>
                  <a:cubicBezTo>
                    <a:pt x="576" y="412"/>
                    <a:pt x="576" y="412"/>
                    <a:pt x="576" y="412"/>
                  </a:cubicBezTo>
                  <a:cubicBezTo>
                    <a:pt x="578" y="411"/>
                    <a:pt x="578" y="411"/>
                    <a:pt x="578" y="411"/>
                  </a:cubicBezTo>
                  <a:cubicBezTo>
                    <a:pt x="578" y="411"/>
                    <a:pt x="578" y="411"/>
                    <a:pt x="578" y="411"/>
                  </a:cubicBezTo>
                  <a:cubicBezTo>
                    <a:pt x="579" y="411"/>
                    <a:pt x="579" y="411"/>
                    <a:pt x="579" y="411"/>
                  </a:cubicBezTo>
                  <a:cubicBezTo>
                    <a:pt x="579" y="411"/>
                    <a:pt x="579" y="411"/>
                    <a:pt x="579" y="411"/>
                  </a:cubicBezTo>
                  <a:cubicBezTo>
                    <a:pt x="580" y="410"/>
                    <a:pt x="580" y="410"/>
                    <a:pt x="580" y="410"/>
                  </a:cubicBezTo>
                  <a:cubicBezTo>
                    <a:pt x="580" y="410"/>
                    <a:pt x="580" y="410"/>
                    <a:pt x="580" y="410"/>
                  </a:cubicBezTo>
                  <a:cubicBezTo>
                    <a:pt x="581" y="410"/>
                    <a:pt x="581" y="410"/>
                    <a:pt x="581" y="410"/>
                  </a:cubicBezTo>
                  <a:cubicBezTo>
                    <a:pt x="581" y="410"/>
                    <a:pt x="581" y="410"/>
                    <a:pt x="581" y="410"/>
                  </a:cubicBezTo>
                  <a:cubicBezTo>
                    <a:pt x="582" y="410"/>
                    <a:pt x="582" y="410"/>
                    <a:pt x="582" y="410"/>
                  </a:cubicBezTo>
                  <a:cubicBezTo>
                    <a:pt x="582" y="410"/>
                    <a:pt x="582" y="410"/>
                    <a:pt x="582" y="410"/>
                  </a:cubicBezTo>
                  <a:cubicBezTo>
                    <a:pt x="581" y="393"/>
                    <a:pt x="581" y="393"/>
                    <a:pt x="581" y="393"/>
                  </a:cubicBezTo>
                  <a:cubicBezTo>
                    <a:pt x="581" y="393"/>
                    <a:pt x="581" y="393"/>
                    <a:pt x="581" y="393"/>
                  </a:cubicBezTo>
                  <a:cubicBezTo>
                    <a:pt x="580" y="376"/>
                    <a:pt x="580" y="376"/>
                    <a:pt x="580" y="376"/>
                  </a:cubicBezTo>
                  <a:cubicBezTo>
                    <a:pt x="580" y="376"/>
                    <a:pt x="580" y="376"/>
                    <a:pt x="580" y="376"/>
                  </a:cubicBezTo>
                  <a:cubicBezTo>
                    <a:pt x="578" y="359"/>
                    <a:pt x="578" y="359"/>
                    <a:pt x="578" y="359"/>
                  </a:cubicBezTo>
                  <a:cubicBezTo>
                    <a:pt x="578" y="359"/>
                    <a:pt x="578" y="359"/>
                    <a:pt x="578" y="359"/>
                  </a:cubicBezTo>
                  <a:cubicBezTo>
                    <a:pt x="576" y="341"/>
                    <a:pt x="576" y="341"/>
                    <a:pt x="576" y="341"/>
                  </a:cubicBezTo>
                  <a:cubicBezTo>
                    <a:pt x="576" y="341"/>
                    <a:pt x="576" y="341"/>
                    <a:pt x="576" y="341"/>
                  </a:cubicBezTo>
                  <a:cubicBezTo>
                    <a:pt x="573" y="324"/>
                    <a:pt x="573" y="324"/>
                    <a:pt x="573" y="324"/>
                  </a:cubicBezTo>
                  <a:cubicBezTo>
                    <a:pt x="573" y="324"/>
                    <a:pt x="573" y="324"/>
                    <a:pt x="573" y="324"/>
                  </a:cubicBezTo>
                  <a:cubicBezTo>
                    <a:pt x="571" y="308"/>
                    <a:pt x="571" y="308"/>
                    <a:pt x="571" y="308"/>
                  </a:cubicBezTo>
                  <a:cubicBezTo>
                    <a:pt x="571" y="308"/>
                    <a:pt x="571" y="308"/>
                    <a:pt x="571" y="308"/>
                  </a:cubicBezTo>
                  <a:cubicBezTo>
                    <a:pt x="570" y="291"/>
                    <a:pt x="570" y="291"/>
                    <a:pt x="570" y="291"/>
                  </a:cubicBezTo>
                  <a:cubicBezTo>
                    <a:pt x="570" y="291"/>
                    <a:pt x="570" y="291"/>
                    <a:pt x="570" y="291"/>
                  </a:cubicBezTo>
                  <a:cubicBezTo>
                    <a:pt x="574" y="274"/>
                    <a:pt x="574" y="274"/>
                    <a:pt x="574" y="274"/>
                  </a:cubicBezTo>
                  <a:cubicBezTo>
                    <a:pt x="574" y="274"/>
                    <a:pt x="574" y="274"/>
                    <a:pt x="574" y="274"/>
                  </a:cubicBezTo>
                  <a:cubicBezTo>
                    <a:pt x="588" y="259"/>
                    <a:pt x="588" y="259"/>
                    <a:pt x="588" y="259"/>
                  </a:cubicBezTo>
                  <a:cubicBezTo>
                    <a:pt x="588" y="259"/>
                    <a:pt x="588" y="259"/>
                    <a:pt x="588" y="259"/>
                  </a:cubicBezTo>
                  <a:cubicBezTo>
                    <a:pt x="589" y="256"/>
                    <a:pt x="589" y="256"/>
                    <a:pt x="589" y="256"/>
                  </a:cubicBezTo>
                  <a:cubicBezTo>
                    <a:pt x="589" y="256"/>
                    <a:pt x="589" y="256"/>
                    <a:pt x="589" y="256"/>
                  </a:cubicBezTo>
                  <a:cubicBezTo>
                    <a:pt x="592" y="253"/>
                    <a:pt x="592" y="253"/>
                    <a:pt x="592" y="253"/>
                  </a:cubicBezTo>
                  <a:cubicBezTo>
                    <a:pt x="592" y="253"/>
                    <a:pt x="592" y="253"/>
                    <a:pt x="592" y="253"/>
                  </a:cubicBezTo>
                  <a:cubicBezTo>
                    <a:pt x="593" y="250"/>
                    <a:pt x="593" y="250"/>
                    <a:pt x="593" y="250"/>
                  </a:cubicBezTo>
                  <a:cubicBezTo>
                    <a:pt x="593" y="250"/>
                    <a:pt x="593" y="250"/>
                    <a:pt x="593" y="250"/>
                  </a:cubicBezTo>
                  <a:cubicBezTo>
                    <a:pt x="595" y="245"/>
                    <a:pt x="595" y="245"/>
                    <a:pt x="595" y="245"/>
                  </a:cubicBezTo>
                  <a:cubicBezTo>
                    <a:pt x="595" y="245"/>
                    <a:pt x="595" y="245"/>
                    <a:pt x="595" y="245"/>
                  </a:cubicBezTo>
                  <a:cubicBezTo>
                    <a:pt x="595" y="242"/>
                    <a:pt x="595" y="242"/>
                    <a:pt x="595" y="242"/>
                  </a:cubicBezTo>
                  <a:cubicBezTo>
                    <a:pt x="595" y="242"/>
                    <a:pt x="595" y="242"/>
                    <a:pt x="595" y="242"/>
                  </a:cubicBezTo>
                  <a:cubicBezTo>
                    <a:pt x="595" y="238"/>
                    <a:pt x="595" y="238"/>
                    <a:pt x="595" y="238"/>
                  </a:cubicBezTo>
                  <a:cubicBezTo>
                    <a:pt x="595" y="238"/>
                    <a:pt x="595" y="238"/>
                    <a:pt x="595" y="238"/>
                  </a:cubicBezTo>
                  <a:cubicBezTo>
                    <a:pt x="593" y="234"/>
                    <a:pt x="593" y="234"/>
                    <a:pt x="593" y="234"/>
                  </a:cubicBezTo>
                  <a:cubicBezTo>
                    <a:pt x="593" y="234"/>
                    <a:pt x="593" y="234"/>
                    <a:pt x="593" y="234"/>
                  </a:cubicBezTo>
                  <a:cubicBezTo>
                    <a:pt x="593" y="229"/>
                    <a:pt x="593" y="229"/>
                    <a:pt x="593" y="229"/>
                  </a:cubicBezTo>
                  <a:cubicBezTo>
                    <a:pt x="593" y="229"/>
                    <a:pt x="593" y="229"/>
                    <a:pt x="593" y="229"/>
                  </a:cubicBezTo>
                  <a:cubicBezTo>
                    <a:pt x="591" y="229"/>
                    <a:pt x="591" y="229"/>
                    <a:pt x="591" y="229"/>
                  </a:cubicBezTo>
                  <a:cubicBezTo>
                    <a:pt x="591" y="229"/>
                    <a:pt x="591" y="229"/>
                    <a:pt x="591" y="229"/>
                  </a:cubicBezTo>
                  <a:cubicBezTo>
                    <a:pt x="588" y="230"/>
                    <a:pt x="588" y="230"/>
                    <a:pt x="588" y="230"/>
                  </a:cubicBezTo>
                  <a:cubicBezTo>
                    <a:pt x="588" y="230"/>
                    <a:pt x="588" y="230"/>
                    <a:pt x="588" y="230"/>
                  </a:cubicBezTo>
                  <a:cubicBezTo>
                    <a:pt x="588" y="231"/>
                    <a:pt x="588" y="231"/>
                    <a:pt x="588" y="231"/>
                  </a:cubicBezTo>
                  <a:cubicBezTo>
                    <a:pt x="588" y="231"/>
                    <a:pt x="588" y="231"/>
                    <a:pt x="588" y="231"/>
                  </a:cubicBezTo>
                  <a:cubicBezTo>
                    <a:pt x="588" y="233"/>
                    <a:pt x="588" y="233"/>
                    <a:pt x="588" y="233"/>
                  </a:cubicBezTo>
                  <a:cubicBezTo>
                    <a:pt x="588" y="233"/>
                    <a:pt x="588" y="233"/>
                    <a:pt x="588" y="233"/>
                  </a:cubicBezTo>
                  <a:cubicBezTo>
                    <a:pt x="589" y="234"/>
                    <a:pt x="589" y="234"/>
                    <a:pt x="589" y="234"/>
                  </a:cubicBezTo>
                  <a:cubicBezTo>
                    <a:pt x="589" y="234"/>
                    <a:pt x="589" y="234"/>
                    <a:pt x="589" y="234"/>
                  </a:cubicBezTo>
                  <a:cubicBezTo>
                    <a:pt x="589" y="236"/>
                    <a:pt x="589" y="236"/>
                    <a:pt x="589" y="236"/>
                  </a:cubicBezTo>
                  <a:cubicBezTo>
                    <a:pt x="589" y="236"/>
                    <a:pt x="589" y="236"/>
                    <a:pt x="589" y="236"/>
                  </a:cubicBezTo>
                  <a:cubicBezTo>
                    <a:pt x="591" y="236"/>
                    <a:pt x="591" y="236"/>
                    <a:pt x="591" y="236"/>
                  </a:cubicBezTo>
                  <a:cubicBezTo>
                    <a:pt x="591" y="236"/>
                    <a:pt x="591" y="236"/>
                    <a:pt x="591" y="236"/>
                  </a:cubicBezTo>
                  <a:cubicBezTo>
                    <a:pt x="591" y="238"/>
                    <a:pt x="591" y="238"/>
                    <a:pt x="591" y="238"/>
                  </a:cubicBezTo>
                  <a:cubicBezTo>
                    <a:pt x="591" y="238"/>
                    <a:pt x="591" y="238"/>
                    <a:pt x="591" y="238"/>
                  </a:cubicBezTo>
                  <a:cubicBezTo>
                    <a:pt x="591" y="238"/>
                    <a:pt x="591" y="238"/>
                    <a:pt x="591" y="238"/>
                  </a:cubicBezTo>
                  <a:cubicBezTo>
                    <a:pt x="591" y="238"/>
                    <a:pt x="591" y="238"/>
                    <a:pt x="591" y="238"/>
                  </a:cubicBezTo>
                  <a:cubicBezTo>
                    <a:pt x="587" y="242"/>
                    <a:pt x="587" y="242"/>
                    <a:pt x="587" y="242"/>
                  </a:cubicBezTo>
                  <a:cubicBezTo>
                    <a:pt x="587" y="242"/>
                    <a:pt x="587" y="242"/>
                    <a:pt x="587" y="242"/>
                  </a:cubicBezTo>
                  <a:cubicBezTo>
                    <a:pt x="586" y="244"/>
                    <a:pt x="586" y="244"/>
                    <a:pt x="586" y="244"/>
                  </a:cubicBezTo>
                  <a:cubicBezTo>
                    <a:pt x="586" y="244"/>
                    <a:pt x="586" y="244"/>
                    <a:pt x="586" y="244"/>
                  </a:cubicBezTo>
                  <a:cubicBezTo>
                    <a:pt x="583" y="247"/>
                    <a:pt x="583" y="247"/>
                    <a:pt x="583" y="247"/>
                  </a:cubicBezTo>
                  <a:cubicBezTo>
                    <a:pt x="583" y="247"/>
                    <a:pt x="583" y="247"/>
                    <a:pt x="583" y="247"/>
                  </a:cubicBezTo>
                  <a:cubicBezTo>
                    <a:pt x="582" y="250"/>
                    <a:pt x="582" y="250"/>
                    <a:pt x="582" y="250"/>
                  </a:cubicBezTo>
                  <a:cubicBezTo>
                    <a:pt x="582" y="250"/>
                    <a:pt x="582" y="250"/>
                    <a:pt x="582" y="250"/>
                  </a:cubicBezTo>
                  <a:cubicBezTo>
                    <a:pt x="580" y="253"/>
                    <a:pt x="580" y="253"/>
                    <a:pt x="580" y="253"/>
                  </a:cubicBezTo>
                  <a:cubicBezTo>
                    <a:pt x="580" y="253"/>
                    <a:pt x="580" y="253"/>
                    <a:pt x="580" y="253"/>
                  </a:cubicBezTo>
                  <a:cubicBezTo>
                    <a:pt x="578" y="255"/>
                    <a:pt x="578" y="255"/>
                    <a:pt x="578" y="255"/>
                  </a:cubicBezTo>
                  <a:cubicBezTo>
                    <a:pt x="578" y="255"/>
                    <a:pt x="578" y="255"/>
                    <a:pt x="578" y="255"/>
                  </a:cubicBezTo>
                  <a:cubicBezTo>
                    <a:pt x="575" y="256"/>
                    <a:pt x="575" y="256"/>
                    <a:pt x="575" y="256"/>
                  </a:cubicBezTo>
                  <a:cubicBezTo>
                    <a:pt x="575" y="256"/>
                    <a:pt x="575" y="256"/>
                    <a:pt x="575" y="256"/>
                  </a:cubicBezTo>
                  <a:cubicBezTo>
                    <a:pt x="573" y="256"/>
                    <a:pt x="573" y="256"/>
                    <a:pt x="573" y="256"/>
                  </a:cubicBezTo>
                  <a:cubicBezTo>
                    <a:pt x="573" y="256"/>
                    <a:pt x="573" y="256"/>
                    <a:pt x="573" y="256"/>
                  </a:cubicBezTo>
                  <a:cubicBezTo>
                    <a:pt x="569" y="255"/>
                    <a:pt x="569" y="255"/>
                    <a:pt x="569" y="255"/>
                  </a:cubicBezTo>
                  <a:cubicBezTo>
                    <a:pt x="569" y="255"/>
                    <a:pt x="569" y="255"/>
                    <a:pt x="569" y="255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93" y="205"/>
                    <a:pt x="593" y="205"/>
                    <a:pt x="593" y="205"/>
                  </a:cubicBezTo>
                  <a:cubicBezTo>
                    <a:pt x="593" y="205"/>
                    <a:pt x="593" y="205"/>
                    <a:pt x="593" y="205"/>
                  </a:cubicBezTo>
                  <a:cubicBezTo>
                    <a:pt x="619" y="183"/>
                    <a:pt x="619" y="183"/>
                    <a:pt x="619" y="183"/>
                  </a:cubicBezTo>
                  <a:cubicBezTo>
                    <a:pt x="619" y="183"/>
                    <a:pt x="619" y="183"/>
                    <a:pt x="619" y="183"/>
                  </a:cubicBezTo>
                  <a:cubicBezTo>
                    <a:pt x="647" y="156"/>
                    <a:pt x="647" y="156"/>
                    <a:pt x="647" y="156"/>
                  </a:cubicBezTo>
                  <a:cubicBezTo>
                    <a:pt x="647" y="156"/>
                    <a:pt x="647" y="156"/>
                    <a:pt x="647" y="156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50"/>
                    <a:pt x="646" y="150"/>
                    <a:pt x="646" y="150"/>
                  </a:cubicBezTo>
                  <a:cubicBezTo>
                    <a:pt x="646" y="150"/>
                    <a:pt x="646" y="150"/>
                    <a:pt x="646" y="150"/>
                  </a:cubicBezTo>
                  <a:cubicBezTo>
                    <a:pt x="645" y="147"/>
                    <a:pt x="645" y="147"/>
                    <a:pt x="645" y="147"/>
                  </a:cubicBezTo>
                  <a:cubicBezTo>
                    <a:pt x="645" y="147"/>
                    <a:pt x="645" y="147"/>
                    <a:pt x="645" y="147"/>
                  </a:cubicBezTo>
                  <a:cubicBezTo>
                    <a:pt x="645" y="143"/>
                    <a:pt x="645" y="143"/>
                    <a:pt x="645" y="143"/>
                  </a:cubicBezTo>
                  <a:cubicBezTo>
                    <a:pt x="645" y="143"/>
                    <a:pt x="645" y="143"/>
                    <a:pt x="645" y="143"/>
                  </a:cubicBezTo>
                  <a:cubicBezTo>
                    <a:pt x="643" y="142"/>
                    <a:pt x="643" y="142"/>
                    <a:pt x="643" y="142"/>
                  </a:cubicBezTo>
                  <a:cubicBezTo>
                    <a:pt x="643" y="142"/>
                    <a:pt x="643" y="142"/>
                    <a:pt x="643" y="142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41" y="139"/>
                    <a:pt x="641" y="139"/>
                    <a:pt x="641" y="139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9" y="137"/>
                    <a:pt x="639" y="137"/>
                    <a:pt x="639" y="137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27" y="134"/>
                    <a:pt x="627" y="134"/>
                    <a:pt x="627" y="134"/>
                  </a:cubicBezTo>
                  <a:cubicBezTo>
                    <a:pt x="627" y="134"/>
                    <a:pt x="627" y="134"/>
                    <a:pt x="627" y="134"/>
                  </a:cubicBezTo>
                  <a:cubicBezTo>
                    <a:pt x="620" y="134"/>
                    <a:pt x="620" y="134"/>
                    <a:pt x="620" y="134"/>
                  </a:cubicBezTo>
                  <a:cubicBezTo>
                    <a:pt x="620" y="134"/>
                    <a:pt x="620" y="134"/>
                    <a:pt x="620" y="134"/>
                  </a:cubicBezTo>
                  <a:cubicBezTo>
                    <a:pt x="614" y="138"/>
                    <a:pt x="614" y="138"/>
                    <a:pt x="614" y="138"/>
                  </a:cubicBezTo>
                  <a:cubicBezTo>
                    <a:pt x="614" y="138"/>
                    <a:pt x="614" y="138"/>
                    <a:pt x="614" y="138"/>
                  </a:cubicBezTo>
                  <a:cubicBezTo>
                    <a:pt x="607" y="142"/>
                    <a:pt x="607" y="142"/>
                    <a:pt x="607" y="142"/>
                  </a:cubicBezTo>
                  <a:cubicBezTo>
                    <a:pt x="607" y="142"/>
                    <a:pt x="607" y="142"/>
                    <a:pt x="607" y="142"/>
                  </a:cubicBezTo>
                  <a:cubicBezTo>
                    <a:pt x="601" y="146"/>
                    <a:pt x="601" y="146"/>
                    <a:pt x="601" y="146"/>
                  </a:cubicBezTo>
                  <a:cubicBezTo>
                    <a:pt x="601" y="146"/>
                    <a:pt x="601" y="146"/>
                    <a:pt x="601" y="146"/>
                  </a:cubicBezTo>
                  <a:cubicBezTo>
                    <a:pt x="596" y="151"/>
                    <a:pt x="596" y="151"/>
                    <a:pt x="596" y="151"/>
                  </a:cubicBezTo>
                  <a:cubicBezTo>
                    <a:pt x="596" y="151"/>
                    <a:pt x="596" y="151"/>
                    <a:pt x="596" y="151"/>
                  </a:cubicBezTo>
                  <a:cubicBezTo>
                    <a:pt x="589" y="156"/>
                    <a:pt x="589" y="156"/>
                    <a:pt x="589" y="156"/>
                  </a:cubicBezTo>
                  <a:cubicBezTo>
                    <a:pt x="589" y="156"/>
                    <a:pt x="589" y="156"/>
                    <a:pt x="589" y="156"/>
                  </a:cubicBezTo>
                  <a:cubicBezTo>
                    <a:pt x="583" y="157"/>
                    <a:pt x="583" y="157"/>
                    <a:pt x="583" y="157"/>
                  </a:cubicBezTo>
                  <a:cubicBezTo>
                    <a:pt x="583" y="157"/>
                    <a:pt x="583" y="157"/>
                    <a:pt x="583" y="157"/>
                  </a:cubicBezTo>
                  <a:cubicBezTo>
                    <a:pt x="580" y="157"/>
                    <a:pt x="580" y="157"/>
                    <a:pt x="580" y="157"/>
                  </a:cubicBezTo>
                  <a:cubicBezTo>
                    <a:pt x="580" y="157"/>
                    <a:pt x="580" y="157"/>
                    <a:pt x="580" y="157"/>
                  </a:cubicBezTo>
                  <a:cubicBezTo>
                    <a:pt x="580" y="154"/>
                    <a:pt x="580" y="154"/>
                    <a:pt x="580" y="154"/>
                  </a:cubicBezTo>
                  <a:cubicBezTo>
                    <a:pt x="580" y="154"/>
                    <a:pt x="580" y="154"/>
                    <a:pt x="580" y="154"/>
                  </a:cubicBezTo>
                  <a:cubicBezTo>
                    <a:pt x="579" y="152"/>
                    <a:pt x="579" y="152"/>
                    <a:pt x="579" y="152"/>
                  </a:cubicBezTo>
                  <a:cubicBezTo>
                    <a:pt x="579" y="152"/>
                    <a:pt x="579" y="152"/>
                    <a:pt x="579" y="152"/>
                  </a:cubicBezTo>
                  <a:cubicBezTo>
                    <a:pt x="580" y="149"/>
                    <a:pt x="580" y="149"/>
                    <a:pt x="580" y="149"/>
                  </a:cubicBezTo>
                  <a:cubicBezTo>
                    <a:pt x="580" y="149"/>
                    <a:pt x="580" y="149"/>
                    <a:pt x="580" y="149"/>
                  </a:cubicBezTo>
                  <a:cubicBezTo>
                    <a:pt x="580" y="147"/>
                    <a:pt x="580" y="147"/>
                    <a:pt x="580" y="147"/>
                  </a:cubicBezTo>
                  <a:cubicBezTo>
                    <a:pt x="580" y="147"/>
                    <a:pt x="580" y="147"/>
                    <a:pt x="580" y="147"/>
                  </a:cubicBezTo>
                  <a:cubicBezTo>
                    <a:pt x="580" y="145"/>
                    <a:pt x="580" y="145"/>
                    <a:pt x="580" y="145"/>
                  </a:cubicBezTo>
                  <a:cubicBezTo>
                    <a:pt x="580" y="145"/>
                    <a:pt x="580" y="145"/>
                    <a:pt x="580" y="145"/>
                  </a:cubicBezTo>
                  <a:cubicBezTo>
                    <a:pt x="581" y="143"/>
                    <a:pt x="581" y="143"/>
                    <a:pt x="581" y="143"/>
                  </a:cubicBezTo>
                  <a:cubicBezTo>
                    <a:pt x="581" y="143"/>
                    <a:pt x="581" y="143"/>
                    <a:pt x="581" y="143"/>
                  </a:cubicBezTo>
                  <a:cubicBezTo>
                    <a:pt x="583" y="141"/>
                    <a:pt x="583" y="141"/>
                    <a:pt x="583" y="141"/>
                  </a:cubicBezTo>
                  <a:cubicBezTo>
                    <a:pt x="583" y="141"/>
                    <a:pt x="583" y="141"/>
                    <a:pt x="583" y="141"/>
                  </a:cubicBezTo>
                  <a:cubicBezTo>
                    <a:pt x="623" y="107"/>
                    <a:pt x="623" y="107"/>
                    <a:pt x="623" y="107"/>
                  </a:cubicBezTo>
                  <a:cubicBezTo>
                    <a:pt x="623" y="107"/>
                    <a:pt x="623" y="107"/>
                    <a:pt x="623" y="107"/>
                  </a:cubicBezTo>
                  <a:cubicBezTo>
                    <a:pt x="625" y="107"/>
                    <a:pt x="625" y="107"/>
                    <a:pt x="625" y="107"/>
                  </a:cubicBezTo>
                  <a:cubicBezTo>
                    <a:pt x="625" y="107"/>
                    <a:pt x="625" y="107"/>
                    <a:pt x="625" y="107"/>
                  </a:cubicBezTo>
                  <a:cubicBezTo>
                    <a:pt x="627" y="106"/>
                    <a:pt x="627" y="106"/>
                    <a:pt x="627" y="106"/>
                  </a:cubicBezTo>
                  <a:cubicBezTo>
                    <a:pt x="627" y="106"/>
                    <a:pt x="627" y="106"/>
                    <a:pt x="627" y="106"/>
                  </a:cubicBezTo>
                  <a:cubicBezTo>
                    <a:pt x="629" y="106"/>
                    <a:pt x="629" y="106"/>
                    <a:pt x="629" y="106"/>
                  </a:cubicBezTo>
                  <a:cubicBezTo>
                    <a:pt x="629" y="106"/>
                    <a:pt x="629" y="106"/>
                    <a:pt x="629" y="106"/>
                  </a:cubicBezTo>
                  <a:cubicBezTo>
                    <a:pt x="631" y="105"/>
                    <a:pt x="631" y="105"/>
                    <a:pt x="631" y="105"/>
                  </a:cubicBezTo>
                  <a:cubicBezTo>
                    <a:pt x="631" y="105"/>
                    <a:pt x="631" y="105"/>
                    <a:pt x="631" y="105"/>
                  </a:cubicBezTo>
                  <a:cubicBezTo>
                    <a:pt x="634" y="105"/>
                    <a:pt x="634" y="105"/>
                    <a:pt x="634" y="105"/>
                  </a:cubicBezTo>
                  <a:cubicBezTo>
                    <a:pt x="634" y="105"/>
                    <a:pt x="634" y="105"/>
                    <a:pt x="634" y="105"/>
                  </a:cubicBezTo>
                  <a:cubicBezTo>
                    <a:pt x="636" y="104"/>
                    <a:pt x="636" y="104"/>
                    <a:pt x="636" y="104"/>
                  </a:cubicBezTo>
                  <a:cubicBezTo>
                    <a:pt x="636" y="104"/>
                    <a:pt x="636" y="104"/>
                    <a:pt x="636" y="104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103"/>
                    <a:pt x="641" y="103"/>
                    <a:pt x="641" y="103"/>
                  </a:cubicBezTo>
                  <a:cubicBezTo>
                    <a:pt x="641" y="103"/>
                    <a:pt x="641" y="103"/>
                    <a:pt x="641" y="103"/>
                  </a:cubicBezTo>
                  <a:cubicBezTo>
                    <a:pt x="642" y="100"/>
                    <a:pt x="642" y="100"/>
                    <a:pt x="642" y="100"/>
                  </a:cubicBezTo>
                  <a:cubicBezTo>
                    <a:pt x="642" y="100"/>
                    <a:pt x="642" y="100"/>
                    <a:pt x="642" y="100"/>
                  </a:cubicBezTo>
                  <a:cubicBezTo>
                    <a:pt x="640" y="99"/>
                    <a:pt x="640" y="99"/>
                    <a:pt x="640" y="99"/>
                  </a:cubicBezTo>
                  <a:cubicBezTo>
                    <a:pt x="640" y="99"/>
                    <a:pt x="640" y="99"/>
                    <a:pt x="640" y="99"/>
                  </a:cubicBezTo>
                  <a:cubicBezTo>
                    <a:pt x="639" y="99"/>
                    <a:pt x="639" y="99"/>
                    <a:pt x="639" y="99"/>
                  </a:cubicBezTo>
                  <a:cubicBezTo>
                    <a:pt x="639" y="99"/>
                    <a:pt x="639" y="99"/>
                    <a:pt x="639" y="99"/>
                  </a:cubicBezTo>
                  <a:cubicBezTo>
                    <a:pt x="638" y="98"/>
                    <a:pt x="638" y="98"/>
                    <a:pt x="638" y="98"/>
                  </a:cubicBezTo>
                  <a:cubicBezTo>
                    <a:pt x="638" y="98"/>
                    <a:pt x="638" y="98"/>
                    <a:pt x="638" y="98"/>
                  </a:cubicBezTo>
                  <a:cubicBezTo>
                    <a:pt x="637" y="97"/>
                    <a:pt x="637" y="97"/>
                    <a:pt x="637" y="97"/>
                  </a:cubicBezTo>
                  <a:cubicBezTo>
                    <a:pt x="637" y="97"/>
                    <a:pt x="637" y="97"/>
                    <a:pt x="637" y="97"/>
                  </a:cubicBezTo>
                  <a:cubicBezTo>
                    <a:pt x="635" y="96"/>
                    <a:pt x="635" y="96"/>
                    <a:pt x="635" y="96"/>
                  </a:cubicBezTo>
                  <a:cubicBezTo>
                    <a:pt x="635" y="96"/>
                    <a:pt x="635" y="96"/>
                    <a:pt x="635" y="96"/>
                  </a:cubicBezTo>
                  <a:cubicBezTo>
                    <a:pt x="634" y="95"/>
                    <a:pt x="634" y="95"/>
                    <a:pt x="634" y="95"/>
                  </a:cubicBezTo>
                  <a:cubicBezTo>
                    <a:pt x="634" y="95"/>
                    <a:pt x="634" y="95"/>
                    <a:pt x="634" y="95"/>
                  </a:cubicBezTo>
                  <a:cubicBezTo>
                    <a:pt x="633" y="94"/>
                    <a:pt x="633" y="94"/>
                    <a:pt x="633" y="94"/>
                  </a:cubicBezTo>
                  <a:cubicBezTo>
                    <a:pt x="633" y="94"/>
                    <a:pt x="633" y="94"/>
                    <a:pt x="633" y="94"/>
                  </a:cubicBezTo>
                  <a:cubicBezTo>
                    <a:pt x="631" y="92"/>
                    <a:pt x="631" y="92"/>
                    <a:pt x="631" y="92"/>
                  </a:cubicBezTo>
                  <a:cubicBezTo>
                    <a:pt x="631" y="92"/>
                    <a:pt x="631" y="92"/>
                    <a:pt x="631" y="92"/>
                  </a:cubicBezTo>
                  <a:cubicBezTo>
                    <a:pt x="587" y="110"/>
                    <a:pt x="587" y="110"/>
                    <a:pt x="587" y="110"/>
                  </a:cubicBezTo>
                  <a:cubicBezTo>
                    <a:pt x="587" y="110"/>
                    <a:pt x="587" y="110"/>
                    <a:pt x="587" y="110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84" y="104"/>
                    <a:pt x="584" y="104"/>
                    <a:pt x="584" y="104"/>
                  </a:cubicBezTo>
                  <a:cubicBezTo>
                    <a:pt x="584" y="104"/>
                    <a:pt x="584" y="104"/>
                    <a:pt x="584" y="104"/>
                  </a:cubicBezTo>
                  <a:cubicBezTo>
                    <a:pt x="585" y="102"/>
                    <a:pt x="585" y="102"/>
                    <a:pt x="585" y="102"/>
                  </a:cubicBezTo>
                  <a:cubicBezTo>
                    <a:pt x="585" y="102"/>
                    <a:pt x="585" y="102"/>
                    <a:pt x="585" y="102"/>
                  </a:cubicBezTo>
                  <a:cubicBezTo>
                    <a:pt x="585" y="99"/>
                    <a:pt x="585" y="99"/>
                    <a:pt x="585" y="99"/>
                  </a:cubicBezTo>
                  <a:cubicBezTo>
                    <a:pt x="585" y="99"/>
                    <a:pt x="585" y="99"/>
                    <a:pt x="585" y="99"/>
                  </a:cubicBezTo>
                  <a:cubicBezTo>
                    <a:pt x="586" y="97"/>
                    <a:pt x="586" y="97"/>
                    <a:pt x="586" y="97"/>
                  </a:cubicBezTo>
                  <a:cubicBezTo>
                    <a:pt x="586" y="97"/>
                    <a:pt x="586" y="97"/>
                    <a:pt x="586" y="97"/>
                  </a:cubicBezTo>
                  <a:cubicBezTo>
                    <a:pt x="586" y="95"/>
                    <a:pt x="586" y="95"/>
                    <a:pt x="586" y="95"/>
                  </a:cubicBezTo>
                  <a:cubicBezTo>
                    <a:pt x="586" y="95"/>
                    <a:pt x="586" y="95"/>
                    <a:pt x="586" y="95"/>
                  </a:cubicBezTo>
                  <a:cubicBezTo>
                    <a:pt x="586" y="92"/>
                    <a:pt x="586" y="92"/>
                    <a:pt x="586" y="92"/>
                  </a:cubicBezTo>
                  <a:cubicBezTo>
                    <a:pt x="586" y="92"/>
                    <a:pt x="586" y="92"/>
                    <a:pt x="586" y="92"/>
                  </a:cubicBezTo>
                  <a:cubicBezTo>
                    <a:pt x="586" y="89"/>
                    <a:pt x="586" y="89"/>
                    <a:pt x="586" y="89"/>
                  </a:cubicBezTo>
                  <a:cubicBezTo>
                    <a:pt x="586" y="89"/>
                    <a:pt x="586" y="89"/>
                    <a:pt x="586" y="89"/>
                  </a:cubicBezTo>
                  <a:cubicBezTo>
                    <a:pt x="587" y="86"/>
                    <a:pt x="587" y="86"/>
                    <a:pt x="587" y="86"/>
                  </a:cubicBezTo>
                  <a:cubicBezTo>
                    <a:pt x="587" y="86"/>
                    <a:pt x="587" y="86"/>
                    <a:pt x="587" y="86"/>
                  </a:cubicBezTo>
                  <a:cubicBezTo>
                    <a:pt x="587" y="82"/>
                    <a:pt x="587" y="82"/>
                    <a:pt x="587" y="82"/>
                  </a:cubicBezTo>
                  <a:cubicBezTo>
                    <a:pt x="587" y="82"/>
                    <a:pt x="587" y="82"/>
                    <a:pt x="587" y="82"/>
                  </a:cubicBezTo>
                  <a:cubicBezTo>
                    <a:pt x="589" y="76"/>
                    <a:pt x="589" y="76"/>
                    <a:pt x="589" y="76"/>
                  </a:cubicBezTo>
                  <a:cubicBezTo>
                    <a:pt x="589" y="76"/>
                    <a:pt x="589" y="76"/>
                    <a:pt x="589" y="76"/>
                  </a:cubicBezTo>
                  <a:cubicBezTo>
                    <a:pt x="592" y="71"/>
                    <a:pt x="592" y="71"/>
                    <a:pt x="592" y="71"/>
                  </a:cubicBezTo>
                  <a:cubicBezTo>
                    <a:pt x="592" y="71"/>
                    <a:pt x="592" y="71"/>
                    <a:pt x="592" y="71"/>
                  </a:cubicBezTo>
                  <a:cubicBezTo>
                    <a:pt x="593" y="64"/>
                    <a:pt x="593" y="64"/>
                    <a:pt x="593" y="64"/>
                  </a:cubicBezTo>
                  <a:cubicBezTo>
                    <a:pt x="593" y="64"/>
                    <a:pt x="593" y="64"/>
                    <a:pt x="593" y="64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95" y="52"/>
                    <a:pt x="595" y="52"/>
                    <a:pt x="595" y="52"/>
                  </a:cubicBezTo>
                  <a:cubicBezTo>
                    <a:pt x="595" y="52"/>
                    <a:pt x="595" y="52"/>
                    <a:pt x="595" y="52"/>
                  </a:cubicBezTo>
                  <a:cubicBezTo>
                    <a:pt x="595" y="47"/>
                    <a:pt x="595" y="47"/>
                    <a:pt x="595" y="47"/>
                  </a:cubicBezTo>
                  <a:cubicBezTo>
                    <a:pt x="595" y="47"/>
                    <a:pt x="595" y="47"/>
                    <a:pt x="595" y="47"/>
                  </a:cubicBezTo>
                  <a:cubicBezTo>
                    <a:pt x="593" y="40"/>
                    <a:pt x="593" y="40"/>
                    <a:pt x="593" y="40"/>
                  </a:cubicBezTo>
                  <a:cubicBezTo>
                    <a:pt x="593" y="40"/>
                    <a:pt x="593" y="40"/>
                    <a:pt x="593" y="40"/>
                  </a:cubicBezTo>
                  <a:cubicBezTo>
                    <a:pt x="566" y="20"/>
                    <a:pt x="566" y="20"/>
                    <a:pt x="566" y="20"/>
                  </a:cubicBezTo>
                  <a:cubicBezTo>
                    <a:pt x="561" y="19"/>
                    <a:pt x="561" y="19"/>
                    <a:pt x="561" y="19"/>
                  </a:cubicBezTo>
                  <a:cubicBezTo>
                    <a:pt x="562" y="33"/>
                    <a:pt x="562" y="33"/>
                    <a:pt x="562" y="33"/>
                  </a:cubicBezTo>
                  <a:cubicBezTo>
                    <a:pt x="562" y="33"/>
                    <a:pt x="562" y="33"/>
                    <a:pt x="562" y="33"/>
                  </a:cubicBezTo>
                  <a:cubicBezTo>
                    <a:pt x="564" y="45"/>
                    <a:pt x="564" y="45"/>
                    <a:pt x="564" y="45"/>
                  </a:cubicBezTo>
                  <a:cubicBezTo>
                    <a:pt x="564" y="45"/>
                    <a:pt x="564" y="45"/>
                    <a:pt x="564" y="45"/>
                  </a:cubicBezTo>
                  <a:cubicBezTo>
                    <a:pt x="565" y="58"/>
                    <a:pt x="565" y="58"/>
                    <a:pt x="565" y="58"/>
                  </a:cubicBezTo>
                  <a:cubicBezTo>
                    <a:pt x="565" y="58"/>
                    <a:pt x="565" y="58"/>
                    <a:pt x="565" y="58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7" y="83"/>
                    <a:pt x="567" y="83"/>
                    <a:pt x="567" y="83"/>
                  </a:cubicBezTo>
                  <a:cubicBezTo>
                    <a:pt x="567" y="83"/>
                    <a:pt x="567" y="83"/>
                    <a:pt x="567" y="83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5" y="109"/>
                    <a:pt x="565" y="109"/>
                    <a:pt x="565" y="109"/>
                  </a:cubicBezTo>
                  <a:cubicBezTo>
                    <a:pt x="565" y="109"/>
                    <a:pt x="565" y="109"/>
                    <a:pt x="565" y="109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01" y="146"/>
                    <a:pt x="501" y="146"/>
                    <a:pt x="501" y="146"/>
                  </a:cubicBezTo>
                  <a:cubicBezTo>
                    <a:pt x="501" y="146"/>
                    <a:pt x="501" y="146"/>
                    <a:pt x="501" y="146"/>
                  </a:cubicBezTo>
                  <a:cubicBezTo>
                    <a:pt x="466" y="159"/>
                    <a:pt x="466" y="159"/>
                    <a:pt x="466" y="159"/>
                  </a:cubicBezTo>
                  <a:cubicBezTo>
                    <a:pt x="466" y="159"/>
                    <a:pt x="466" y="159"/>
                    <a:pt x="466" y="159"/>
                  </a:cubicBezTo>
                  <a:cubicBezTo>
                    <a:pt x="467" y="163"/>
                    <a:pt x="467" y="163"/>
                    <a:pt x="467" y="163"/>
                  </a:cubicBezTo>
                  <a:cubicBezTo>
                    <a:pt x="467" y="163"/>
                    <a:pt x="467" y="163"/>
                    <a:pt x="467" y="163"/>
                  </a:cubicBezTo>
                  <a:cubicBezTo>
                    <a:pt x="471" y="165"/>
                    <a:pt x="471" y="165"/>
                    <a:pt x="471" y="165"/>
                  </a:cubicBezTo>
                  <a:cubicBezTo>
                    <a:pt x="471" y="165"/>
                    <a:pt x="471" y="165"/>
                    <a:pt x="471" y="165"/>
                  </a:cubicBezTo>
                  <a:cubicBezTo>
                    <a:pt x="474" y="167"/>
                    <a:pt x="474" y="167"/>
                    <a:pt x="474" y="167"/>
                  </a:cubicBezTo>
                  <a:cubicBezTo>
                    <a:pt x="474" y="167"/>
                    <a:pt x="474" y="167"/>
                    <a:pt x="474" y="167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81" y="169"/>
                    <a:pt x="481" y="169"/>
                    <a:pt x="481" y="169"/>
                  </a:cubicBezTo>
                  <a:cubicBezTo>
                    <a:pt x="481" y="169"/>
                    <a:pt x="481" y="169"/>
                    <a:pt x="481" y="169"/>
                  </a:cubicBezTo>
                  <a:cubicBezTo>
                    <a:pt x="485" y="169"/>
                    <a:pt x="485" y="169"/>
                    <a:pt x="485" y="169"/>
                  </a:cubicBezTo>
                  <a:cubicBezTo>
                    <a:pt x="485" y="169"/>
                    <a:pt x="485" y="169"/>
                    <a:pt x="485" y="169"/>
                  </a:cubicBezTo>
                  <a:cubicBezTo>
                    <a:pt x="489" y="170"/>
                    <a:pt x="489" y="170"/>
                    <a:pt x="489" y="170"/>
                  </a:cubicBezTo>
                  <a:cubicBezTo>
                    <a:pt x="489" y="170"/>
                    <a:pt x="489" y="170"/>
                    <a:pt x="489" y="170"/>
                  </a:cubicBezTo>
                  <a:cubicBezTo>
                    <a:pt x="493" y="170"/>
                    <a:pt x="493" y="170"/>
                    <a:pt x="493" y="170"/>
                  </a:cubicBezTo>
                  <a:cubicBezTo>
                    <a:pt x="493" y="170"/>
                    <a:pt x="493" y="170"/>
                    <a:pt x="493" y="170"/>
                  </a:cubicBezTo>
                  <a:cubicBezTo>
                    <a:pt x="499" y="171"/>
                    <a:pt x="499" y="171"/>
                    <a:pt x="499" y="171"/>
                  </a:cubicBezTo>
                  <a:cubicBezTo>
                    <a:pt x="499" y="171"/>
                    <a:pt x="499" y="171"/>
                    <a:pt x="499" y="171"/>
                  </a:cubicBezTo>
                  <a:cubicBezTo>
                    <a:pt x="506" y="170"/>
                    <a:pt x="506" y="170"/>
                    <a:pt x="506" y="170"/>
                  </a:cubicBezTo>
                  <a:cubicBezTo>
                    <a:pt x="506" y="170"/>
                    <a:pt x="506" y="170"/>
                    <a:pt x="506" y="170"/>
                  </a:cubicBezTo>
                  <a:cubicBezTo>
                    <a:pt x="513" y="168"/>
                    <a:pt x="513" y="168"/>
                    <a:pt x="513" y="168"/>
                  </a:cubicBezTo>
                  <a:cubicBezTo>
                    <a:pt x="513" y="168"/>
                    <a:pt x="513" y="168"/>
                    <a:pt x="513" y="168"/>
                  </a:cubicBezTo>
                  <a:cubicBezTo>
                    <a:pt x="519" y="164"/>
                    <a:pt x="519" y="164"/>
                    <a:pt x="519" y="164"/>
                  </a:cubicBezTo>
                  <a:cubicBezTo>
                    <a:pt x="519" y="164"/>
                    <a:pt x="519" y="164"/>
                    <a:pt x="519" y="164"/>
                  </a:cubicBezTo>
                  <a:cubicBezTo>
                    <a:pt x="523" y="161"/>
                    <a:pt x="523" y="161"/>
                    <a:pt x="523" y="161"/>
                  </a:cubicBezTo>
                  <a:cubicBezTo>
                    <a:pt x="523" y="161"/>
                    <a:pt x="523" y="161"/>
                    <a:pt x="523" y="161"/>
                  </a:cubicBezTo>
                  <a:cubicBezTo>
                    <a:pt x="528" y="157"/>
                    <a:pt x="528" y="157"/>
                    <a:pt x="528" y="157"/>
                  </a:cubicBezTo>
                  <a:cubicBezTo>
                    <a:pt x="528" y="157"/>
                    <a:pt x="528" y="157"/>
                    <a:pt x="528" y="157"/>
                  </a:cubicBezTo>
                  <a:cubicBezTo>
                    <a:pt x="534" y="154"/>
                    <a:pt x="534" y="154"/>
                    <a:pt x="534" y="154"/>
                  </a:cubicBezTo>
                  <a:cubicBezTo>
                    <a:pt x="534" y="154"/>
                    <a:pt x="534" y="154"/>
                    <a:pt x="534" y="154"/>
                  </a:cubicBezTo>
                  <a:cubicBezTo>
                    <a:pt x="539" y="149"/>
                    <a:pt x="539" y="149"/>
                    <a:pt x="539" y="149"/>
                  </a:cubicBezTo>
                  <a:cubicBezTo>
                    <a:pt x="539" y="149"/>
                    <a:pt x="539" y="149"/>
                    <a:pt x="539" y="149"/>
                  </a:cubicBezTo>
                  <a:cubicBezTo>
                    <a:pt x="563" y="131"/>
                    <a:pt x="563" y="131"/>
                    <a:pt x="563" y="131"/>
                  </a:cubicBezTo>
                  <a:cubicBezTo>
                    <a:pt x="563" y="131"/>
                    <a:pt x="563" y="131"/>
                    <a:pt x="563" y="131"/>
                  </a:cubicBezTo>
                  <a:cubicBezTo>
                    <a:pt x="566" y="133"/>
                    <a:pt x="566" y="133"/>
                    <a:pt x="566" y="133"/>
                  </a:cubicBezTo>
                  <a:cubicBezTo>
                    <a:pt x="566" y="133"/>
                    <a:pt x="566" y="133"/>
                    <a:pt x="566" y="133"/>
                  </a:cubicBezTo>
                  <a:cubicBezTo>
                    <a:pt x="566" y="136"/>
                    <a:pt x="566" y="136"/>
                    <a:pt x="566" y="136"/>
                  </a:cubicBezTo>
                  <a:cubicBezTo>
                    <a:pt x="566" y="136"/>
                    <a:pt x="566" y="136"/>
                    <a:pt x="566" y="136"/>
                  </a:cubicBezTo>
                  <a:cubicBezTo>
                    <a:pt x="566" y="139"/>
                    <a:pt x="566" y="139"/>
                    <a:pt x="566" y="139"/>
                  </a:cubicBezTo>
                  <a:cubicBezTo>
                    <a:pt x="566" y="139"/>
                    <a:pt x="566" y="139"/>
                    <a:pt x="566" y="139"/>
                  </a:cubicBezTo>
                  <a:cubicBezTo>
                    <a:pt x="566" y="142"/>
                    <a:pt x="566" y="142"/>
                    <a:pt x="566" y="142"/>
                  </a:cubicBezTo>
                  <a:cubicBezTo>
                    <a:pt x="566" y="142"/>
                    <a:pt x="566" y="142"/>
                    <a:pt x="566" y="142"/>
                  </a:cubicBezTo>
                  <a:cubicBezTo>
                    <a:pt x="566" y="143"/>
                    <a:pt x="566" y="143"/>
                    <a:pt x="566" y="143"/>
                  </a:cubicBezTo>
                  <a:cubicBezTo>
                    <a:pt x="566" y="143"/>
                    <a:pt x="566" y="143"/>
                    <a:pt x="566" y="143"/>
                  </a:cubicBezTo>
                  <a:cubicBezTo>
                    <a:pt x="565" y="146"/>
                    <a:pt x="565" y="146"/>
                    <a:pt x="565" y="146"/>
                  </a:cubicBezTo>
                  <a:cubicBezTo>
                    <a:pt x="565" y="146"/>
                    <a:pt x="565" y="146"/>
                    <a:pt x="565" y="146"/>
                  </a:cubicBezTo>
                  <a:cubicBezTo>
                    <a:pt x="564" y="148"/>
                    <a:pt x="564" y="148"/>
                    <a:pt x="564" y="148"/>
                  </a:cubicBezTo>
                  <a:cubicBezTo>
                    <a:pt x="564" y="148"/>
                    <a:pt x="564" y="148"/>
                    <a:pt x="564" y="14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2"/>
                    <a:pt x="564" y="152"/>
                    <a:pt x="564" y="152"/>
                  </a:cubicBezTo>
                  <a:cubicBezTo>
                    <a:pt x="564" y="152"/>
                    <a:pt x="564" y="152"/>
                    <a:pt x="564" y="152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62" y="163"/>
                    <a:pt x="562" y="163"/>
                    <a:pt x="562" y="163"/>
                  </a:cubicBezTo>
                  <a:cubicBezTo>
                    <a:pt x="562" y="163"/>
                    <a:pt x="562" y="163"/>
                    <a:pt x="562" y="163"/>
                  </a:cubicBezTo>
                  <a:cubicBezTo>
                    <a:pt x="565" y="166"/>
                    <a:pt x="565" y="166"/>
                    <a:pt x="565" y="166"/>
                  </a:cubicBezTo>
                  <a:cubicBezTo>
                    <a:pt x="565" y="166"/>
                    <a:pt x="565" y="166"/>
                    <a:pt x="565" y="166"/>
                  </a:cubicBezTo>
                  <a:cubicBezTo>
                    <a:pt x="564" y="169"/>
                    <a:pt x="564" y="169"/>
                    <a:pt x="564" y="169"/>
                  </a:cubicBezTo>
                  <a:cubicBezTo>
                    <a:pt x="564" y="169"/>
                    <a:pt x="564" y="169"/>
                    <a:pt x="564" y="169"/>
                  </a:cubicBezTo>
                  <a:cubicBezTo>
                    <a:pt x="564" y="171"/>
                    <a:pt x="564" y="171"/>
                    <a:pt x="564" y="171"/>
                  </a:cubicBezTo>
                  <a:cubicBezTo>
                    <a:pt x="564" y="171"/>
                    <a:pt x="564" y="171"/>
                    <a:pt x="564" y="171"/>
                  </a:cubicBezTo>
                  <a:cubicBezTo>
                    <a:pt x="563" y="174"/>
                    <a:pt x="563" y="174"/>
                    <a:pt x="563" y="174"/>
                  </a:cubicBezTo>
                  <a:cubicBezTo>
                    <a:pt x="563" y="174"/>
                    <a:pt x="563" y="174"/>
                    <a:pt x="563" y="174"/>
                  </a:cubicBezTo>
                  <a:cubicBezTo>
                    <a:pt x="563" y="176"/>
                    <a:pt x="563" y="176"/>
                    <a:pt x="563" y="176"/>
                  </a:cubicBezTo>
                  <a:cubicBezTo>
                    <a:pt x="563" y="176"/>
                    <a:pt x="563" y="176"/>
                    <a:pt x="563" y="176"/>
                  </a:cubicBezTo>
                  <a:cubicBezTo>
                    <a:pt x="561" y="179"/>
                    <a:pt x="561" y="179"/>
                    <a:pt x="561" y="179"/>
                  </a:cubicBezTo>
                  <a:cubicBezTo>
                    <a:pt x="561" y="179"/>
                    <a:pt x="561" y="179"/>
                    <a:pt x="561" y="179"/>
                  </a:cubicBezTo>
                  <a:cubicBezTo>
                    <a:pt x="560" y="180"/>
                    <a:pt x="560" y="180"/>
                    <a:pt x="560" y="180"/>
                  </a:cubicBezTo>
                  <a:cubicBezTo>
                    <a:pt x="560" y="180"/>
                    <a:pt x="560" y="180"/>
                    <a:pt x="560" y="180"/>
                  </a:cubicBezTo>
                  <a:cubicBezTo>
                    <a:pt x="558" y="182"/>
                    <a:pt x="558" y="182"/>
                    <a:pt x="558" y="182"/>
                  </a:cubicBezTo>
                  <a:cubicBezTo>
                    <a:pt x="558" y="182"/>
                    <a:pt x="558" y="182"/>
                    <a:pt x="558" y="182"/>
                  </a:cubicBezTo>
                  <a:cubicBezTo>
                    <a:pt x="556" y="182"/>
                    <a:pt x="556" y="182"/>
                    <a:pt x="556" y="182"/>
                  </a:cubicBezTo>
                  <a:cubicBezTo>
                    <a:pt x="556" y="182"/>
                    <a:pt x="556" y="182"/>
                    <a:pt x="556" y="182"/>
                  </a:cubicBezTo>
                  <a:cubicBezTo>
                    <a:pt x="539" y="198"/>
                    <a:pt x="539" y="198"/>
                    <a:pt x="539" y="198"/>
                  </a:cubicBezTo>
                  <a:cubicBezTo>
                    <a:pt x="539" y="198"/>
                    <a:pt x="539" y="198"/>
                    <a:pt x="539" y="198"/>
                  </a:cubicBezTo>
                  <a:cubicBezTo>
                    <a:pt x="535" y="201"/>
                    <a:pt x="535" y="201"/>
                    <a:pt x="535" y="201"/>
                  </a:cubicBezTo>
                  <a:cubicBezTo>
                    <a:pt x="535" y="201"/>
                    <a:pt x="535" y="201"/>
                    <a:pt x="535" y="201"/>
                  </a:cubicBezTo>
                  <a:cubicBezTo>
                    <a:pt x="532" y="205"/>
                    <a:pt x="532" y="205"/>
                    <a:pt x="532" y="205"/>
                  </a:cubicBezTo>
                  <a:cubicBezTo>
                    <a:pt x="532" y="205"/>
                    <a:pt x="532" y="205"/>
                    <a:pt x="532" y="205"/>
                  </a:cubicBezTo>
                  <a:cubicBezTo>
                    <a:pt x="527" y="209"/>
                    <a:pt x="527" y="209"/>
                    <a:pt x="527" y="209"/>
                  </a:cubicBezTo>
                  <a:cubicBezTo>
                    <a:pt x="527" y="209"/>
                    <a:pt x="527" y="209"/>
                    <a:pt x="527" y="209"/>
                  </a:cubicBezTo>
                  <a:cubicBezTo>
                    <a:pt x="524" y="213"/>
                    <a:pt x="524" y="213"/>
                    <a:pt x="524" y="213"/>
                  </a:cubicBezTo>
                  <a:cubicBezTo>
                    <a:pt x="524" y="213"/>
                    <a:pt x="524" y="213"/>
                    <a:pt x="524" y="213"/>
                  </a:cubicBezTo>
                  <a:cubicBezTo>
                    <a:pt x="520" y="216"/>
                    <a:pt x="520" y="216"/>
                    <a:pt x="520" y="216"/>
                  </a:cubicBezTo>
                  <a:cubicBezTo>
                    <a:pt x="520" y="216"/>
                    <a:pt x="520" y="216"/>
                    <a:pt x="520" y="216"/>
                  </a:cubicBezTo>
                  <a:cubicBezTo>
                    <a:pt x="517" y="219"/>
                    <a:pt x="517" y="219"/>
                    <a:pt x="517" y="219"/>
                  </a:cubicBezTo>
                  <a:cubicBezTo>
                    <a:pt x="517" y="219"/>
                    <a:pt x="517" y="219"/>
                    <a:pt x="517" y="219"/>
                  </a:cubicBezTo>
                  <a:cubicBezTo>
                    <a:pt x="513" y="221"/>
                    <a:pt x="513" y="221"/>
                    <a:pt x="513" y="221"/>
                  </a:cubicBezTo>
                  <a:cubicBezTo>
                    <a:pt x="513" y="221"/>
                    <a:pt x="513" y="221"/>
                    <a:pt x="513" y="221"/>
                  </a:cubicBezTo>
                  <a:cubicBezTo>
                    <a:pt x="509" y="221"/>
                    <a:pt x="509" y="221"/>
                    <a:pt x="509" y="221"/>
                  </a:cubicBezTo>
                  <a:cubicBezTo>
                    <a:pt x="509" y="221"/>
                    <a:pt x="509" y="221"/>
                    <a:pt x="509" y="221"/>
                  </a:cubicBezTo>
                  <a:cubicBezTo>
                    <a:pt x="507" y="219"/>
                    <a:pt x="507" y="219"/>
                    <a:pt x="507" y="219"/>
                  </a:cubicBezTo>
                  <a:cubicBezTo>
                    <a:pt x="507" y="219"/>
                    <a:pt x="507" y="219"/>
                    <a:pt x="507" y="219"/>
                  </a:cubicBezTo>
                  <a:cubicBezTo>
                    <a:pt x="507" y="217"/>
                    <a:pt x="507" y="217"/>
                    <a:pt x="507" y="217"/>
                  </a:cubicBezTo>
                  <a:cubicBezTo>
                    <a:pt x="507" y="217"/>
                    <a:pt x="507" y="217"/>
                    <a:pt x="507" y="217"/>
                  </a:cubicBezTo>
                  <a:cubicBezTo>
                    <a:pt x="508" y="215"/>
                    <a:pt x="508" y="215"/>
                    <a:pt x="508" y="215"/>
                  </a:cubicBezTo>
                  <a:cubicBezTo>
                    <a:pt x="508" y="215"/>
                    <a:pt x="508" y="215"/>
                    <a:pt x="508" y="215"/>
                  </a:cubicBezTo>
                  <a:cubicBezTo>
                    <a:pt x="509" y="214"/>
                    <a:pt x="509" y="214"/>
                    <a:pt x="509" y="214"/>
                  </a:cubicBezTo>
                  <a:cubicBezTo>
                    <a:pt x="509" y="214"/>
                    <a:pt x="509" y="214"/>
                    <a:pt x="509" y="214"/>
                  </a:cubicBezTo>
                  <a:cubicBezTo>
                    <a:pt x="509" y="212"/>
                    <a:pt x="509" y="212"/>
                    <a:pt x="509" y="212"/>
                  </a:cubicBezTo>
                  <a:cubicBezTo>
                    <a:pt x="509" y="212"/>
                    <a:pt x="509" y="212"/>
                    <a:pt x="509" y="212"/>
                  </a:cubicBezTo>
                  <a:cubicBezTo>
                    <a:pt x="510" y="210"/>
                    <a:pt x="510" y="210"/>
                    <a:pt x="510" y="210"/>
                  </a:cubicBezTo>
                  <a:cubicBezTo>
                    <a:pt x="510" y="210"/>
                    <a:pt x="510" y="210"/>
                    <a:pt x="510" y="210"/>
                  </a:cubicBezTo>
                  <a:cubicBezTo>
                    <a:pt x="510" y="208"/>
                    <a:pt x="510" y="208"/>
                    <a:pt x="510" y="208"/>
                  </a:cubicBezTo>
                  <a:cubicBezTo>
                    <a:pt x="510" y="208"/>
                    <a:pt x="510" y="208"/>
                    <a:pt x="510" y="208"/>
                  </a:cubicBezTo>
                  <a:cubicBezTo>
                    <a:pt x="512" y="205"/>
                    <a:pt x="512" y="205"/>
                    <a:pt x="512" y="205"/>
                  </a:cubicBezTo>
                  <a:cubicBezTo>
                    <a:pt x="512" y="205"/>
                    <a:pt x="512" y="205"/>
                    <a:pt x="512" y="205"/>
                  </a:cubicBezTo>
                  <a:cubicBezTo>
                    <a:pt x="509" y="208"/>
                    <a:pt x="509" y="208"/>
                    <a:pt x="509" y="208"/>
                  </a:cubicBezTo>
                  <a:cubicBezTo>
                    <a:pt x="509" y="208"/>
                    <a:pt x="509" y="208"/>
                    <a:pt x="509" y="208"/>
                  </a:cubicBezTo>
                  <a:cubicBezTo>
                    <a:pt x="508" y="210"/>
                    <a:pt x="508" y="210"/>
                    <a:pt x="508" y="210"/>
                  </a:cubicBezTo>
                  <a:cubicBezTo>
                    <a:pt x="508" y="210"/>
                    <a:pt x="508" y="210"/>
                    <a:pt x="508" y="210"/>
                  </a:cubicBezTo>
                  <a:cubicBezTo>
                    <a:pt x="507" y="212"/>
                    <a:pt x="507" y="212"/>
                    <a:pt x="507" y="212"/>
                  </a:cubicBezTo>
                  <a:cubicBezTo>
                    <a:pt x="507" y="212"/>
                    <a:pt x="507" y="212"/>
                    <a:pt x="507" y="212"/>
                  </a:cubicBezTo>
                  <a:cubicBezTo>
                    <a:pt x="507" y="213"/>
                    <a:pt x="507" y="213"/>
                    <a:pt x="507" y="213"/>
                  </a:cubicBezTo>
                  <a:cubicBezTo>
                    <a:pt x="507" y="213"/>
                    <a:pt x="507" y="213"/>
                    <a:pt x="507" y="213"/>
                  </a:cubicBezTo>
                  <a:cubicBezTo>
                    <a:pt x="505" y="214"/>
                    <a:pt x="505" y="214"/>
                    <a:pt x="505" y="214"/>
                  </a:cubicBezTo>
                  <a:cubicBezTo>
                    <a:pt x="505" y="214"/>
                    <a:pt x="505" y="214"/>
                    <a:pt x="505" y="214"/>
                  </a:cubicBezTo>
                  <a:cubicBezTo>
                    <a:pt x="504" y="215"/>
                    <a:pt x="504" y="215"/>
                    <a:pt x="504" y="215"/>
                  </a:cubicBezTo>
                  <a:cubicBezTo>
                    <a:pt x="504" y="215"/>
                    <a:pt x="504" y="215"/>
                    <a:pt x="504" y="215"/>
                  </a:cubicBezTo>
                  <a:cubicBezTo>
                    <a:pt x="503" y="216"/>
                    <a:pt x="503" y="216"/>
                    <a:pt x="503" y="216"/>
                  </a:cubicBezTo>
                  <a:cubicBezTo>
                    <a:pt x="503" y="216"/>
                    <a:pt x="503" y="216"/>
                    <a:pt x="503" y="216"/>
                  </a:cubicBezTo>
                  <a:cubicBezTo>
                    <a:pt x="503" y="217"/>
                    <a:pt x="503" y="217"/>
                    <a:pt x="503" y="217"/>
                  </a:cubicBezTo>
                  <a:cubicBezTo>
                    <a:pt x="503" y="217"/>
                    <a:pt x="503" y="217"/>
                    <a:pt x="503" y="217"/>
                  </a:cubicBezTo>
                  <a:cubicBezTo>
                    <a:pt x="500" y="223"/>
                    <a:pt x="500" y="223"/>
                    <a:pt x="500" y="223"/>
                  </a:cubicBezTo>
                  <a:cubicBezTo>
                    <a:pt x="500" y="223"/>
                    <a:pt x="500" y="223"/>
                    <a:pt x="500" y="223"/>
                  </a:cubicBezTo>
                  <a:cubicBezTo>
                    <a:pt x="497" y="228"/>
                    <a:pt x="497" y="228"/>
                    <a:pt x="497" y="228"/>
                  </a:cubicBezTo>
                  <a:cubicBezTo>
                    <a:pt x="497" y="228"/>
                    <a:pt x="497" y="228"/>
                    <a:pt x="497" y="228"/>
                  </a:cubicBezTo>
                  <a:cubicBezTo>
                    <a:pt x="494" y="233"/>
                    <a:pt x="494" y="233"/>
                    <a:pt x="494" y="233"/>
                  </a:cubicBezTo>
                  <a:cubicBezTo>
                    <a:pt x="494" y="233"/>
                    <a:pt x="494" y="233"/>
                    <a:pt x="494" y="233"/>
                  </a:cubicBezTo>
                  <a:cubicBezTo>
                    <a:pt x="490" y="237"/>
                    <a:pt x="490" y="237"/>
                    <a:pt x="490" y="237"/>
                  </a:cubicBezTo>
                  <a:cubicBezTo>
                    <a:pt x="490" y="237"/>
                    <a:pt x="490" y="237"/>
                    <a:pt x="490" y="237"/>
                  </a:cubicBezTo>
                  <a:cubicBezTo>
                    <a:pt x="487" y="243"/>
                    <a:pt x="487" y="243"/>
                    <a:pt x="487" y="243"/>
                  </a:cubicBezTo>
                  <a:cubicBezTo>
                    <a:pt x="487" y="243"/>
                    <a:pt x="487" y="243"/>
                    <a:pt x="487" y="243"/>
                  </a:cubicBezTo>
                  <a:cubicBezTo>
                    <a:pt x="486" y="247"/>
                    <a:pt x="486" y="247"/>
                    <a:pt x="486" y="247"/>
                  </a:cubicBezTo>
                  <a:cubicBezTo>
                    <a:pt x="486" y="247"/>
                    <a:pt x="486" y="247"/>
                    <a:pt x="486" y="247"/>
                  </a:cubicBezTo>
                  <a:cubicBezTo>
                    <a:pt x="485" y="252"/>
                    <a:pt x="485" y="252"/>
                    <a:pt x="485" y="252"/>
                  </a:cubicBezTo>
                  <a:cubicBezTo>
                    <a:pt x="485" y="252"/>
                    <a:pt x="485" y="252"/>
                    <a:pt x="485" y="252"/>
                  </a:cubicBezTo>
                  <a:cubicBezTo>
                    <a:pt x="489" y="256"/>
                    <a:pt x="489" y="256"/>
                    <a:pt x="489" y="256"/>
                  </a:cubicBezTo>
                  <a:cubicBezTo>
                    <a:pt x="489" y="256"/>
                    <a:pt x="489" y="256"/>
                    <a:pt x="489" y="256"/>
                  </a:cubicBezTo>
                  <a:cubicBezTo>
                    <a:pt x="489" y="257"/>
                    <a:pt x="489" y="257"/>
                    <a:pt x="489" y="257"/>
                  </a:cubicBezTo>
                  <a:cubicBezTo>
                    <a:pt x="489" y="257"/>
                    <a:pt x="489" y="257"/>
                    <a:pt x="489" y="257"/>
                  </a:cubicBezTo>
                  <a:cubicBezTo>
                    <a:pt x="490" y="258"/>
                    <a:pt x="490" y="258"/>
                    <a:pt x="490" y="258"/>
                  </a:cubicBezTo>
                  <a:cubicBezTo>
                    <a:pt x="490" y="258"/>
                    <a:pt x="490" y="258"/>
                    <a:pt x="490" y="258"/>
                  </a:cubicBezTo>
                  <a:cubicBezTo>
                    <a:pt x="490" y="258"/>
                    <a:pt x="490" y="258"/>
                    <a:pt x="490" y="258"/>
                  </a:cubicBezTo>
                  <a:cubicBezTo>
                    <a:pt x="490" y="258"/>
                    <a:pt x="490" y="258"/>
                    <a:pt x="490" y="258"/>
                  </a:cubicBezTo>
                  <a:cubicBezTo>
                    <a:pt x="493" y="258"/>
                    <a:pt x="493" y="258"/>
                    <a:pt x="493" y="258"/>
                  </a:cubicBezTo>
                  <a:cubicBezTo>
                    <a:pt x="493" y="258"/>
                    <a:pt x="493" y="258"/>
                    <a:pt x="493" y="258"/>
                  </a:cubicBezTo>
                  <a:cubicBezTo>
                    <a:pt x="494" y="258"/>
                    <a:pt x="494" y="258"/>
                    <a:pt x="494" y="258"/>
                  </a:cubicBezTo>
                  <a:cubicBezTo>
                    <a:pt x="494" y="258"/>
                    <a:pt x="494" y="258"/>
                    <a:pt x="494" y="258"/>
                  </a:cubicBezTo>
                  <a:cubicBezTo>
                    <a:pt x="496" y="258"/>
                    <a:pt x="496" y="258"/>
                    <a:pt x="496" y="258"/>
                  </a:cubicBezTo>
                  <a:cubicBezTo>
                    <a:pt x="496" y="258"/>
                    <a:pt x="496" y="258"/>
                    <a:pt x="496" y="258"/>
                  </a:cubicBezTo>
                  <a:cubicBezTo>
                    <a:pt x="497" y="258"/>
                    <a:pt x="497" y="258"/>
                    <a:pt x="497" y="258"/>
                  </a:cubicBezTo>
                  <a:cubicBezTo>
                    <a:pt x="497" y="258"/>
                    <a:pt x="497" y="258"/>
                    <a:pt x="497" y="258"/>
                  </a:cubicBezTo>
                  <a:cubicBezTo>
                    <a:pt x="499" y="257"/>
                    <a:pt x="499" y="257"/>
                    <a:pt x="499" y="257"/>
                  </a:cubicBezTo>
                  <a:cubicBezTo>
                    <a:pt x="499" y="257"/>
                    <a:pt x="499" y="257"/>
                    <a:pt x="499" y="257"/>
                  </a:cubicBezTo>
                  <a:cubicBezTo>
                    <a:pt x="506" y="250"/>
                    <a:pt x="506" y="250"/>
                    <a:pt x="506" y="250"/>
                  </a:cubicBezTo>
                  <a:cubicBezTo>
                    <a:pt x="506" y="250"/>
                    <a:pt x="506" y="250"/>
                    <a:pt x="506" y="250"/>
                  </a:cubicBezTo>
                  <a:cubicBezTo>
                    <a:pt x="514" y="242"/>
                    <a:pt x="514" y="242"/>
                    <a:pt x="514" y="242"/>
                  </a:cubicBezTo>
                  <a:cubicBezTo>
                    <a:pt x="514" y="242"/>
                    <a:pt x="514" y="242"/>
                    <a:pt x="514" y="242"/>
                  </a:cubicBezTo>
                  <a:cubicBezTo>
                    <a:pt x="519" y="233"/>
                    <a:pt x="519" y="233"/>
                    <a:pt x="519" y="233"/>
                  </a:cubicBezTo>
                  <a:cubicBezTo>
                    <a:pt x="519" y="233"/>
                    <a:pt x="519" y="233"/>
                    <a:pt x="519" y="233"/>
                  </a:cubicBezTo>
                  <a:cubicBezTo>
                    <a:pt x="525" y="223"/>
                    <a:pt x="525" y="223"/>
                    <a:pt x="525" y="223"/>
                  </a:cubicBezTo>
                  <a:cubicBezTo>
                    <a:pt x="525" y="223"/>
                    <a:pt x="525" y="223"/>
                    <a:pt x="525" y="223"/>
                  </a:cubicBezTo>
                  <a:cubicBezTo>
                    <a:pt x="531" y="214"/>
                    <a:pt x="531" y="214"/>
                    <a:pt x="531" y="214"/>
                  </a:cubicBezTo>
                  <a:cubicBezTo>
                    <a:pt x="531" y="214"/>
                    <a:pt x="531" y="214"/>
                    <a:pt x="531" y="214"/>
                  </a:cubicBezTo>
                  <a:cubicBezTo>
                    <a:pt x="537" y="205"/>
                    <a:pt x="537" y="205"/>
                    <a:pt x="537" y="205"/>
                  </a:cubicBezTo>
                  <a:cubicBezTo>
                    <a:pt x="537" y="205"/>
                    <a:pt x="537" y="205"/>
                    <a:pt x="537" y="205"/>
                  </a:cubicBezTo>
                  <a:cubicBezTo>
                    <a:pt x="544" y="198"/>
                    <a:pt x="544" y="198"/>
                    <a:pt x="544" y="198"/>
                  </a:cubicBezTo>
                  <a:cubicBezTo>
                    <a:pt x="544" y="198"/>
                    <a:pt x="544" y="198"/>
                    <a:pt x="544" y="198"/>
                  </a:cubicBezTo>
                  <a:cubicBezTo>
                    <a:pt x="554" y="190"/>
                    <a:pt x="554" y="190"/>
                    <a:pt x="554" y="190"/>
                  </a:cubicBezTo>
                  <a:cubicBezTo>
                    <a:pt x="554" y="190"/>
                    <a:pt x="554" y="190"/>
                    <a:pt x="554" y="190"/>
                  </a:cubicBezTo>
                  <a:cubicBezTo>
                    <a:pt x="554" y="190"/>
                    <a:pt x="554" y="190"/>
                    <a:pt x="554" y="190"/>
                  </a:cubicBezTo>
                  <a:cubicBezTo>
                    <a:pt x="554" y="190"/>
                    <a:pt x="554" y="190"/>
                    <a:pt x="554" y="190"/>
                  </a:cubicBezTo>
                  <a:cubicBezTo>
                    <a:pt x="555" y="190"/>
                    <a:pt x="555" y="190"/>
                    <a:pt x="555" y="190"/>
                  </a:cubicBezTo>
                  <a:cubicBezTo>
                    <a:pt x="555" y="190"/>
                    <a:pt x="555" y="190"/>
                    <a:pt x="555" y="190"/>
                  </a:cubicBezTo>
                  <a:cubicBezTo>
                    <a:pt x="556" y="190"/>
                    <a:pt x="556" y="190"/>
                    <a:pt x="556" y="190"/>
                  </a:cubicBezTo>
                  <a:cubicBezTo>
                    <a:pt x="556" y="190"/>
                    <a:pt x="556" y="190"/>
                    <a:pt x="556" y="190"/>
                  </a:cubicBezTo>
                  <a:cubicBezTo>
                    <a:pt x="557" y="189"/>
                    <a:pt x="557" y="189"/>
                    <a:pt x="557" y="189"/>
                  </a:cubicBezTo>
                  <a:cubicBezTo>
                    <a:pt x="557" y="189"/>
                    <a:pt x="557" y="189"/>
                    <a:pt x="557" y="189"/>
                  </a:cubicBezTo>
                  <a:cubicBezTo>
                    <a:pt x="558" y="189"/>
                    <a:pt x="558" y="189"/>
                    <a:pt x="558" y="189"/>
                  </a:cubicBezTo>
                  <a:cubicBezTo>
                    <a:pt x="558" y="189"/>
                    <a:pt x="558" y="189"/>
                    <a:pt x="558" y="189"/>
                  </a:cubicBezTo>
                  <a:cubicBezTo>
                    <a:pt x="559" y="189"/>
                    <a:pt x="559" y="189"/>
                    <a:pt x="559" y="189"/>
                  </a:cubicBezTo>
                  <a:cubicBezTo>
                    <a:pt x="559" y="189"/>
                    <a:pt x="559" y="189"/>
                    <a:pt x="559" y="189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61" y="189"/>
                    <a:pt x="561" y="189"/>
                    <a:pt x="561" y="189"/>
                  </a:cubicBezTo>
                  <a:cubicBezTo>
                    <a:pt x="561" y="189"/>
                    <a:pt x="561" y="189"/>
                    <a:pt x="561" y="189"/>
                  </a:cubicBezTo>
                  <a:cubicBezTo>
                    <a:pt x="561" y="192"/>
                    <a:pt x="561" y="192"/>
                    <a:pt x="561" y="192"/>
                  </a:cubicBezTo>
                  <a:cubicBezTo>
                    <a:pt x="561" y="192"/>
                    <a:pt x="561" y="192"/>
                    <a:pt x="561" y="192"/>
                  </a:cubicBezTo>
                  <a:cubicBezTo>
                    <a:pt x="561" y="195"/>
                    <a:pt x="561" y="195"/>
                    <a:pt x="561" y="195"/>
                  </a:cubicBezTo>
                  <a:cubicBezTo>
                    <a:pt x="561" y="195"/>
                    <a:pt x="561" y="195"/>
                    <a:pt x="561" y="195"/>
                  </a:cubicBezTo>
                  <a:cubicBezTo>
                    <a:pt x="561" y="198"/>
                    <a:pt x="561" y="198"/>
                    <a:pt x="561" y="198"/>
                  </a:cubicBezTo>
                  <a:cubicBezTo>
                    <a:pt x="561" y="198"/>
                    <a:pt x="561" y="198"/>
                    <a:pt x="561" y="198"/>
                  </a:cubicBezTo>
                  <a:cubicBezTo>
                    <a:pt x="562" y="200"/>
                    <a:pt x="562" y="200"/>
                    <a:pt x="562" y="200"/>
                  </a:cubicBezTo>
                  <a:cubicBezTo>
                    <a:pt x="562" y="200"/>
                    <a:pt x="562" y="200"/>
                    <a:pt x="562" y="200"/>
                  </a:cubicBezTo>
                  <a:cubicBezTo>
                    <a:pt x="561" y="203"/>
                    <a:pt x="561" y="203"/>
                    <a:pt x="561" y="203"/>
                  </a:cubicBezTo>
                  <a:cubicBezTo>
                    <a:pt x="561" y="203"/>
                    <a:pt x="561" y="203"/>
                    <a:pt x="561" y="203"/>
                  </a:cubicBezTo>
                  <a:cubicBezTo>
                    <a:pt x="561" y="205"/>
                    <a:pt x="561" y="205"/>
                    <a:pt x="561" y="205"/>
                  </a:cubicBezTo>
                  <a:cubicBezTo>
                    <a:pt x="561" y="205"/>
                    <a:pt x="561" y="205"/>
                    <a:pt x="561" y="205"/>
                  </a:cubicBezTo>
                  <a:cubicBezTo>
                    <a:pt x="561" y="208"/>
                    <a:pt x="561" y="208"/>
                    <a:pt x="561" y="208"/>
                  </a:cubicBezTo>
                  <a:cubicBezTo>
                    <a:pt x="561" y="208"/>
                    <a:pt x="561" y="208"/>
                    <a:pt x="561" y="208"/>
                  </a:cubicBezTo>
                  <a:cubicBezTo>
                    <a:pt x="561" y="210"/>
                    <a:pt x="561" y="210"/>
                    <a:pt x="561" y="210"/>
                  </a:cubicBezTo>
                  <a:cubicBezTo>
                    <a:pt x="561" y="210"/>
                    <a:pt x="561" y="210"/>
                    <a:pt x="561" y="210"/>
                  </a:cubicBezTo>
                  <a:cubicBezTo>
                    <a:pt x="559" y="211"/>
                    <a:pt x="559" y="211"/>
                    <a:pt x="559" y="211"/>
                  </a:cubicBezTo>
                  <a:cubicBezTo>
                    <a:pt x="559" y="211"/>
                    <a:pt x="559" y="211"/>
                    <a:pt x="559" y="211"/>
                  </a:cubicBezTo>
                  <a:cubicBezTo>
                    <a:pt x="558" y="212"/>
                    <a:pt x="558" y="212"/>
                    <a:pt x="558" y="212"/>
                  </a:cubicBezTo>
                  <a:cubicBezTo>
                    <a:pt x="558" y="212"/>
                    <a:pt x="558" y="212"/>
                    <a:pt x="558" y="212"/>
                  </a:cubicBezTo>
                  <a:cubicBezTo>
                    <a:pt x="557" y="213"/>
                    <a:pt x="557" y="213"/>
                    <a:pt x="557" y="213"/>
                  </a:cubicBezTo>
                  <a:cubicBezTo>
                    <a:pt x="557" y="213"/>
                    <a:pt x="557" y="213"/>
                    <a:pt x="557" y="213"/>
                  </a:cubicBezTo>
                  <a:cubicBezTo>
                    <a:pt x="556" y="213"/>
                    <a:pt x="556" y="213"/>
                    <a:pt x="556" y="213"/>
                  </a:cubicBezTo>
                  <a:cubicBezTo>
                    <a:pt x="556" y="213"/>
                    <a:pt x="556" y="213"/>
                    <a:pt x="556" y="213"/>
                  </a:cubicBezTo>
                  <a:cubicBezTo>
                    <a:pt x="555" y="214"/>
                    <a:pt x="555" y="214"/>
                    <a:pt x="555" y="214"/>
                  </a:cubicBezTo>
                  <a:cubicBezTo>
                    <a:pt x="555" y="214"/>
                    <a:pt x="555" y="214"/>
                    <a:pt x="555" y="214"/>
                  </a:cubicBezTo>
                  <a:cubicBezTo>
                    <a:pt x="555" y="214"/>
                    <a:pt x="555" y="214"/>
                    <a:pt x="555" y="214"/>
                  </a:cubicBezTo>
                  <a:cubicBezTo>
                    <a:pt x="555" y="214"/>
                    <a:pt x="555" y="214"/>
                    <a:pt x="555" y="214"/>
                  </a:cubicBezTo>
                  <a:cubicBezTo>
                    <a:pt x="555" y="214"/>
                    <a:pt x="555" y="214"/>
                    <a:pt x="555" y="214"/>
                  </a:cubicBezTo>
                  <a:cubicBezTo>
                    <a:pt x="555" y="214"/>
                    <a:pt x="555" y="214"/>
                    <a:pt x="555" y="214"/>
                  </a:cubicBezTo>
                  <a:cubicBezTo>
                    <a:pt x="553" y="215"/>
                    <a:pt x="553" y="215"/>
                    <a:pt x="553" y="215"/>
                  </a:cubicBezTo>
                  <a:cubicBezTo>
                    <a:pt x="553" y="215"/>
                    <a:pt x="553" y="215"/>
                    <a:pt x="553" y="215"/>
                  </a:cubicBezTo>
                  <a:cubicBezTo>
                    <a:pt x="553" y="217"/>
                    <a:pt x="553" y="217"/>
                    <a:pt x="553" y="217"/>
                  </a:cubicBezTo>
                  <a:cubicBezTo>
                    <a:pt x="553" y="217"/>
                    <a:pt x="553" y="217"/>
                    <a:pt x="553" y="217"/>
                  </a:cubicBezTo>
                  <a:cubicBezTo>
                    <a:pt x="553" y="219"/>
                    <a:pt x="553" y="219"/>
                    <a:pt x="553" y="219"/>
                  </a:cubicBezTo>
                  <a:cubicBezTo>
                    <a:pt x="553" y="219"/>
                    <a:pt x="553" y="219"/>
                    <a:pt x="553" y="219"/>
                  </a:cubicBezTo>
                  <a:cubicBezTo>
                    <a:pt x="553" y="220"/>
                    <a:pt x="553" y="220"/>
                    <a:pt x="553" y="220"/>
                  </a:cubicBezTo>
                  <a:cubicBezTo>
                    <a:pt x="553" y="220"/>
                    <a:pt x="553" y="220"/>
                    <a:pt x="553" y="220"/>
                  </a:cubicBezTo>
                  <a:cubicBezTo>
                    <a:pt x="553" y="222"/>
                    <a:pt x="553" y="222"/>
                    <a:pt x="553" y="222"/>
                  </a:cubicBezTo>
                  <a:cubicBezTo>
                    <a:pt x="553" y="222"/>
                    <a:pt x="553" y="222"/>
                    <a:pt x="553" y="222"/>
                  </a:cubicBezTo>
                  <a:cubicBezTo>
                    <a:pt x="554" y="223"/>
                    <a:pt x="554" y="223"/>
                    <a:pt x="554" y="223"/>
                  </a:cubicBezTo>
                  <a:cubicBezTo>
                    <a:pt x="554" y="223"/>
                    <a:pt x="554" y="223"/>
                    <a:pt x="554" y="223"/>
                  </a:cubicBezTo>
                  <a:cubicBezTo>
                    <a:pt x="555" y="225"/>
                    <a:pt x="555" y="225"/>
                    <a:pt x="555" y="225"/>
                  </a:cubicBezTo>
                  <a:cubicBezTo>
                    <a:pt x="555" y="225"/>
                    <a:pt x="555" y="225"/>
                    <a:pt x="555" y="225"/>
                  </a:cubicBezTo>
                  <a:cubicBezTo>
                    <a:pt x="556" y="225"/>
                    <a:pt x="556" y="225"/>
                    <a:pt x="556" y="225"/>
                  </a:cubicBezTo>
                  <a:cubicBezTo>
                    <a:pt x="556" y="225"/>
                    <a:pt x="556" y="225"/>
                    <a:pt x="556" y="225"/>
                  </a:cubicBezTo>
                  <a:cubicBezTo>
                    <a:pt x="562" y="227"/>
                    <a:pt x="562" y="227"/>
                    <a:pt x="562" y="227"/>
                  </a:cubicBezTo>
                  <a:cubicBezTo>
                    <a:pt x="562" y="227"/>
                    <a:pt x="562" y="227"/>
                    <a:pt x="562" y="227"/>
                  </a:cubicBezTo>
                  <a:cubicBezTo>
                    <a:pt x="558" y="268"/>
                    <a:pt x="558" y="268"/>
                    <a:pt x="558" y="268"/>
                  </a:cubicBezTo>
                  <a:cubicBezTo>
                    <a:pt x="558" y="268"/>
                    <a:pt x="558" y="268"/>
                    <a:pt x="558" y="268"/>
                  </a:cubicBezTo>
                  <a:cubicBezTo>
                    <a:pt x="555" y="269"/>
                    <a:pt x="555" y="269"/>
                    <a:pt x="555" y="269"/>
                  </a:cubicBezTo>
                  <a:cubicBezTo>
                    <a:pt x="555" y="269"/>
                    <a:pt x="555" y="269"/>
                    <a:pt x="555" y="269"/>
                  </a:cubicBezTo>
                  <a:cubicBezTo>
                    <a:pt x="551" y="270"/>
                    <a:pt x="551" y="270"/>
                    <a:pt x="551" y="270"/>
                  </a:cubicBezTo>
                  <a:cubicBezTo>
                    <a:pt x="551" y="270"/>
                    <a:pt x="551" y="270"/>
                    <a:pt x="551" y="270"/>
                  </a:cubicBezTo>
                  <a:cubicBezTo>
                    <a:pt x="548" y="272"/>
                    <a:pt x="548" y="272"/>
                    <a:pt x="548" y="272"/>
                  </a:cubicBezTo>
                  <a:cubicBezTo>
                    <a:pt x="548" y="272"/>
                    <a:pt x="548" y="272"/>
                    <a:pt x="548" y="272"/>
                  </a:cubicBezTo>
                  <a:cubicBezTo>
                    <a:pt x="546" y="272"/>
                    <a:pt x="546" y="272"/>
                    <a:pt x="546" y="272"/>
                  </a:cubicBezTo>
                  <a:cubicBezTo>
                    <a:pt x="546" y="272"/>
                    <a:pt x="546" y="272"/>
                    <a:pt x="546" y="272"/>
                  </a:cubicBezTo>
                  <a:cubicBezTo>
                    <a:pt x="543" y="274"/>
                    <a:pt x="543" y="274"/>
                    <a:pt x="543" y="274"/>
                  </a:cubicBezTo>
                  <a:cubicBezTo>
                    <a:pt x="543" y="274"/>
                    <a:pt x="543" y="274"/>
                    <a:pt x="543" y="274"/>
                  </a:cubicBezTo>
                  <a:cubicBezTo>
                    <a:pt x="541" y="275"/>
                    <a:pt x="541" y="275"/>
                    <a:pt x="541" y="275"/>
                  </a:cubicBezTo>
                  <a:cubicBezTo>
                    <a:pt x="541" y="275"/>
                    <a:pt x="541" y="275"/>
                    <a:pt x="541" y="275"/>
                  </a:cubicBezTo>
                  <a:cubicBezTo>
                    <a:pt x="539" y="276"/>
                    <a:pt x="539" y="276"/>
                    <a:pt x="539" y="276"/>
                  </a:cubicBezTo>
                  <a:cubicBezTo>
                    <a:pt x="539" y="276"/>
                    <a:pt x="539" y="276"/>
                    <a:pt x="539" y="276"/>
                  </a:cubicBezTo>
                  <a:cubicBezTo>
                    <a:pt x="538" y="277"/>
                    <a:pt x="538" y="277"/>
                    <a:pt x="538" y="277"/>
                  </a:cubicBezTo>
                  <a:cubicBezTo>
                    <a:pt x="538" y="277"/>
                    <a:pt x="538" y="277"/>
                    <a:pt x="538" y="277"/>
                  </a:cubicBezTo>
                  <a:cubicBezTo>
                    <a:pt x="538" y="279"/>
                    <a:pt x="538" y="279"/>
                    <a:pt x="538" y="279"/>
                  </a:cubicBezTo>
                  <a:cubicBezTo>
                    <a:pt x="538" y="279"/>
                    <a:pt x="538" y="279"/>
                    <a:pt x="538" y="279"/>
                  </a:cubicBezTo>
                  <a:cubicBezTo>
                    <a:pt x="539" y="280"/>
                    <a:pt x="539" y="280"/>
                    <a:pt x="539" y="280"/>
                  </a:cubicBezTo>
                  <a:cubicBezTo>
                    <a:pt x="539" y="280"/>
                    <a:pt x="539" y="280"/>
                    <a:pt x="539" y="280"/>
                  </a:cubicBezTo>
                  <a:cubicBezTo>
                    <a:pt x="539" y="281"/>
                    <a:pt x="539" y="281"/>
                    <a:pt x="539" y="281"/>
                  </a:cubicBezTo>
                  <a:cubicBezTo>
                    <a:pt x="539" y="281"/>
                    <a:pt x="539" y="281"/>
                    <a:pt x="539" y="281"/>
                  </a:cubicBezTo>
                  <a:cubicBezTo>
                    <a:pt x="540" y="282"/>
                    <a:pt x="540" y="282"/>
                    <a:pt x="540" y="282"/>
                  </a:cubicBezTo>
                  <a:cubicBezTo>
                    <a:pt x="540" y="282"/>
                    <a:pt x="540" y="282"/>
                    <a:pt x="540" y="282"/>
                  </a:cubicBezTo>
                  <a:cubicBezTo>
                    <a:pt x="540" y="282"/>
                    <a:pt x="540" y="282"/>
                    <a:pt x="540" y="282"/>
                  </a:cubicBezTo>
                  <a:cubicBezTo>
                    <a:pt x="540" y="282"/>
                    <a:pt x="540" y="282"/>
                    <a:pt x="540" y="282"/>
                  </a:cubicBezTo>
                  <a:cubicBezTo>
                    <a:pt x="541" y="283"/>
                    <a:pt x="541" y="283"/>
                    <a:pt x="541" y="283"/>
                  </a:cubicBezTo>
                  <a:cubicBezTo>
                    <a:pt x="541" y="283"/>
                    <a:pt x="541" y="283"/>
                    <a:pt x="541" y="283"/>
                  </a:cubicBezTo>
                  <a:cubicBezTo>
                    <a:pt x="541" y="284"/>
                    <a:pt x="541" y="284"/>
                    <a:pt x="541" y="284"/>
                  </a:cubicBezTo>
                  <a:cubicBezTo>
                    <a:pt x="541" y="284"/>
                    <a:pt x="541" y="284"/>
                    <a:pt x="541" y="284"/>
                  </a:cubicBezTo>
                  <a:cubicBezTo>
                    <a:pt x="542" y="284"/>
                    <a:pt x="542" y="284"/>
                    <a:pt x="542" y="284"/>
                  </a:cubicBezTo>
                  <a:cubicBezTo>
                    <a:pt x="542" y="284"/>
                    <a:pt x="542" y="284"/>
                    <a:pt x="542" y="284"/>
                  </a:cubicBezTo>
                  <a:cubicBezTo>
                    <a:pt x="543" y="285"/>
                    <a:pt x="543" y="285"/>
                    <a:pt x="543" y="285"/>
                  </a:cubicBezTo>
                  <a:cubicBezTo>
                    <a:pt x="543" y="285"/>
                    <a:pt x="543" y="285"/>
                    <a:pt x="543" y="285"/>
                  </a:cubicBezTo>
                  <a:cubicBezTo>
                    <a:pt x="545" y="286"/>
                    <a:pt x="545" y="286"/>
                    <a:pt x="545" y="286"/>
                  </a:cubicBezTo>
                  <a:cubicBezTo>
                    <a:pt x="545" y="286"/>
                    <a:pt x="545" y="286"/>
                    <a:pt x="545" y="286"/>
                  </a:cubicBezTo>
                  <a:cubicBezTo>
                    <a:pt x="547" y="287"/>
                    <a:pt x="547" y="287"/>
                    <a:pt x="547" y="287"/>
                  </a:cubicBezTo>
                  <a:cubicBezTo>
                    <a:pt x="547" y="287"/>
                    <a:pt x="547" y="287"/>
                    <a:pt x="547" y="287"/>
                  </a:cubicBezTo>
                  <a:cubicBezTo>
                    <a:pt x="549" y="287"/>
                    <a:pt x="549" y="287"/>
                    <a:pt x="549" y="287"/>
                  </a:cubicBezTo>
                  <a:cubicBezTo>
                    <a:pt x="549" y="287"/>
                    <a:pt x="549" y="287"/>
                    <a:pt x="549" y="287"/>
                  </a:cubicBezTo>
                  <a:cubicBezTo>
                    <a:pt x="550" y="288"/>
                    <a:pt x="550" y="288"/>
                    <a:pt x="550" y="288"/>
                  </a:cubicBezTo>
                  <a:cubicBezTo>
                    <a:pt x="550" y="288"/>
                    <a:pt x="550" y="288"/>
                    <a:pt x="550" y="288"/>
                  </a:cubicBezTo>
                  <a:cubicBezTo>
                    <a:pt x="553" y="288"/>
                    <a:pt x="553" y="288"/>
                    <a:pt x="553" y="288"/>
                  </a:cubicBezTo>
                  <a:cubicBezTo>
                    <a:pt x="553" y="288"/>
                    <a:pt x="553" y="288"/>
                    <a:pt x="553" y="288"/>
                  </a:cubicBezTo>
                  <a:cubicBezTo>
                    <a:pt x="554" y="289"/>
                    <a:pt x="554" y="289"/>
                    <a:pt x="554" y="289"/>
                  </a:cubicBezTo>
                  <a:cubicBezTo>
                    <a:pt x="554" y="289"/>
                    <a:pt x="554" y="289"/>
                    <a:pt x="554" y="289"/>
                  </a:cubicBezTo>
                  <a:cubicBezTo>
                    <a:pt x="556" y="289"/>
                    <a:pt x="556" y="289"/>
                    <a:pt x="556" y="289"/>
                  </a:cubicBezTo>
                  <a:cubicBezTo>
                    <a:pt x="556" y="289"/>
                    <a:pt x="556" y="289"/>
                    <a:pt x="556" y="289"/>
                  </a:cubicBezTo>
                  <a:cubicBezTo>
                    <a:pt x="554" y="375"/>
                    <a:pt x="554" y="375"/>
                    <a:pt x="554" y="375"/>
                  </a:cubicBezTo>
                  <a:cubicBezTo>
                    <a:pt x="554" y="375"/>
                    <a:pt x="554" y="375"/>
                    <a:pt x="554" y="375"/>
                  </a:cubicBezTo>
                  <a:cubicBezTo>
                    <a:pt x="550" y="378"/>
                    <a:pt x="550" y="378"/>
                    <a:pt x="550" y="378"/>
                  </a:cubicBezTo>
                  <a:cubicBezTo>
                    <a:pt x="550" y="378"/>
                    <a:pt x="550" y="378"/>
                    <a:pt x="550" y="378"/>
                  </a:cubicBezTo>
                  <a:cubicBezTo>
                    <a:pt x="545" y="379"/>
                    <a:pt x="545" y="379"/>
                    <a:pt x="545" y="379"/>
                  </a:cubicBezTo>
                  <a:cubicBezTo>
                    <a:pt x="545" y="379"/>
                    <a:pt x="545" y="379"/>
                    <a:pt x="545" y="379"/>
                  </a:cubicBezTo>
                  <a:cubicBezTo>
                    <a:pt x="541" y="379"/>
                    <a:pt x="541" y="379"/>
                    <a:pt x="541" y="379"/>
                  </a:cubicBezTo>
                  <a:cubicBezTo>
                    <a:pt x="541" y="379"/>
                    <a:pt x="541" y="379"/>
                    <a:pt x="541" y="379"/>
                  </a:cubicBezTo>
                  <a:cubicBezTo>
                    <a:pt x="536" y="379"/>
                    <a:pt x="536" y="379"/>
                    <a:pt x="536" y="379"/>
                  </a:cubicBezTo>
                  <a:cubicBezTo>
                    <a:pt x="536" y="379"/>
                    <a:pt x="536" y="379"/>
                    <a:pt x="536" y="379"/>
                  </a:cubicBezTo>
                  <a:cubicBezTo>
                    <a:pt x="532" y="378"/>
                    <a:pt x="532" y="378"/>
                    <a:pt x="532" y="378"/>
                  </a:cubicBezTo>
                  <a:cubicBezTo>
                    <a:pt x="532" y="378"/>
                    <a:pt x="532" y="378"/>
                    <a:pt x="532" y="378"/>
                  </a:cubicBezTo>
                  <a:cubicBezTo>
                    <a:pt x="526" y="378"/>
                    <a:pt x="526" y="378"/>
                    <a:pt x="526" y="378"/>
                  </a:cubicBezTo>
                  <a:cubicBezTo>
                    <a:pt x="526" y="378"/>
                    <a:pt x="526" y="378"/>
                    <a:pt x="526" y="378"/>
                  </a:cubicBezTo>
                  <a:cubicBezTo>
                    <a:pt x="523" y="378"/>
                    <a:pt x="523" y="378"/>
                    <a:pt x="523" y="378"/>
                  </a:cubicBezTo>
                  <a:cubicBezTo>
                    <a:pt x="523" y="378"/>
                    <a:pt x="523" y="378"/>
                    <a:pt x="523" y="378"/>
                  </a:cubicBezTo>
                  <a:cubicBezTo>
                    <a:pt x="518" y="378"/>
                    <a:pt x="518" y="378"/>
                    <a:pt x="518" y="378"/>
                  </a:cubicBezTo>
                  <a:cubicBezTo>
                    <a:pt x="518" y="378"/>
                    <a:pt x="518" y="378"/>
                    <a:pt x="518" y="378"/>
                  </a:cubicBezTo>
                  <a:cubicBezTo>
                    <a:pt x="515" y="378"/>
                    <a:pt x="515" y="378"/>
                    <a:pt x="515" y="378"/>
                  </a:cubicBezTo>
                  <a:cubicBezTo>
                    <a:pt x="515" y="378"/>
                    <a:pt x="515" y="378"/>
                    <a:pt x="515" y="378"/>
                  </a:cubicBezTo>
                  <a:cubicBezTo>
                    <a:pt x="514" y="381"/>
                    <a:pt x="514" y="381"/>
                    <a:pt x="514" y="381"/>
                  </a:cubicBezTo>
                  <a:cubicBezTo>
                    <a:pt x="514" y="381"/>
                    <a:pt x="514" y="381"/>
                    <a:pt x="514" y="381"/>
                  </a:cubicBezTo>
                  <a:cubicBezTo>
                    <a:pt x="522" y="383"/>
                    <a:pt x="522" y="383"/>
                    <a:pt x="522" y="383"/>
                  </a:cubicBezTo>
                  <a:cubicBezTo>
                    <a:pt x="522" y="383"/>
                    <a:pt x="522" y="383"/>
                    <a:pt x="522" y="383"/>
                  </a:cubicBezTo>
                  <a:cubicBezTo>
                    <a:pt x="531" y="386"/>
                    <a:pt x="531" y="386"/>
                    <a:pt x="531" y="386"/>
                  </a:cubicBezTo>
                  <a:cubicBezTo>
                    <a:pt x="531" y="386"/>
                    <a:pt x="531" y="386"/>
                    <a:pt x="531" y="386"/>
                  </a:cubicBezTo>
                  <a:cubicBezTo>
                    <a:pt x="538" y="390"/>
                    <a:pt x="538" y="390"/>
                    <a:pt x="538" y="390"/>
                  </a:cubicBezTo>
                  <a:cubicBezTo>
                    <a:pt x="538" y="390"/>
                    <a:pt x="538" y="390"/>
                    <a:pt x="538" y="390"/>
                  </a:cubicBezTo>
                  <a:cubicBezTo>
                    <a:pt x="546" y="393"/>
                    <a:pt x="546" y="393"/>
                    <a:pt x="546" y="393"/>
                  </a:cubicBezTo>
                  <a:cubicBezTo>
                    <a:pt x="546" y="393"/>
                    <a:pt x="546" y="393"/>
                    <a:pt x="546" y="393"/>
                  </a:cubicBezTo>
                  <a:cubicBezTo>
                    <a:pt x="553" y="397"/>
                    <a:pt x="553" y="397"/>
                    <a:pt x="553" y="397"/>
                  </a:cubicBezTo>
                  <a:cubicBezTo>
                    <a:pt x="553" y="397"/>
                    <a:pt x="553" y="397"/>
                    <a:pt x="553" y="397"/>
                  </a:cubicBezTo>
                  <a:cubicBezTo>
                    <a:pt x="559" y="402"/>
                    <a:pt x="559" y="402"/>
                    <a:pt x="559" y="402"/>
                  </a:cubicBezTo>
                  <a:cubicBezTo>
                    <a:pt x="559" y="402"/>
                    <a:pt x="559" y="402"/>
                    <a:pt x="559" y="402"/>
                  </a:cubicBezTo>
                  <a:cubicBezTo>
                    <a:pt x="565" y="408"/>
                    <a:pt x="565" y="408"/>
                    <a:pt x="565" y="408"/>
                  </a:cubicBezTo>
                  <a:cubicBezTo>
                    <a:pt x="565" y="408"/>
                    <a:pt x="565" y="408"/>
                    <a:pt x="565" y="408"/>
                  </a:cubicBezTo>
                  <a:cubicBezTo>
                    <a:pt x="571" y="412"/>
                    <a:pt x="571" y="412"/>
                    <a:pt x="571" y="412"/>
                  </a:cubicBezTo>
                  <a:lnTo>
                    <a:pt x="573" y="412"/>
                  </a:lnTo>
                  <a:close/>
                  <a:moveTo>
                    <a:pt x="1446" y="406"/>
                  </a:moveTo>
                  <a:cubicBezTo>
                    <a:pt x="1469" y="399"/>
                    <a:pt x="1469" y="399"/>
                    <a:pt x="1469" y="399"/>
                  </a:cubicBezTo>
                  <a:cubicBezTo>
                    <a:pt x="1469" y="399"/>
                    <a:pt x="1469" y="399"/>
                    <a:pt x="1469" y="399"/>
                  </a:cubicBezTo>
                  <a:cubicBezTo>
                    <a:pt x="1469" y="398"/>
                    <a:pt x="1469" y="398"/>
                    <a:pt x="1469" y="398"/>
                  </a:cubicBezTo>
                  <a:cubicBezTo>
                    <a:pt x="1469" y="398"/>
                    <a:pt x="1469" y="398"/>
                    <a:pt x="1469" y="398"/>
                  </a:cubicBezTo>
                  <a:cubicBezTo>
                    <a:pt x="1472" y="397"/>
                    <a:pt x="1472" y="397"/>
                    <a:pt x="1472" y="397"/>
                  </a:cubicBezTo>
                  <a:cubicBezTo>
                    <a:pt x="1472" y="397"/>
                    <a:pt x="1472" y="397"/>
                    <a:pt x="1472" y="397"/>
                  </a:cubicBezTo>
                  <a:cubicBezTo>
                    <a:pt x="1473" y="396"/>
                    <a:pt x="1473" y="396"/>
                    <a:pt x="1473" y="396"/>
                  </a:cubicBezTo>
                  <a:cubicBezTo>
                    <a:pt x="1473" y="396"/>
                    <a:pt x="1473" y="396"/>
                    <a:pt x="1473" y="396"/>
                  </a:cubicBezTo>
                  <a:cubicBezTo>
                    <a:pt x="1476" y="396"/>
                    <a:pt x="1476" y="396"/>
                    <a:pt x="1476" y="396"/>
                  </a:cubicBezTo>
                  <a:cubicBezTo>
                    <a:pt x="1476" y="396"/>
                    <a:pt x="1476" y="396"/>
                    <a:pt x="1476" y="396"/>
                  </a:cubicBezTo>
                  <a:cubicBezTo>
                    <a:pt x="1477" y="396"/>
                    <a:pt x="1477" y="396"/>
                    <a:pt x="1477" y="396"/>
                  </a:cubicBezTo>
                  <a:cubicBezTo>
                    <a:pt x="1477" y="396"/>
                    <a:pt x="1477" y="396"/>
                    <a:pt x="1477" y="396"/>
                  </a:cubicBezTo>
                  <a:cubicBezTo>
                    <a:pt x="1479" y="396"/>
                    <a:pt x="1479" y="396"/>
                    <a:pt x="1479" y="396"/>
                  </a:cubicBezTo>
                  <a:cubicBezTo>
                    <a:pt x="1479" y="396"/>
                    <a:pt x="1479" y="396"/>
                    <a:pt x="1479" y="396"/>
                  </a:cubicBezTo>
                  <a:cubicBezTo>
                    <a:pt x="1480" y="395"/>
                    <a:pt x="1480" y="395"/>
                    <a:pt x="1480" y="395"/>
                  </a:cubicBezTo>
                  <a:cubicBezTo>
                    <a:pt x="1480" y="395"/>
                    <a:pt x="1480" y="395"/>
                    <a:pt x="1480" y="395"/>
                  </a:cubicBezTo>
                  <a:cubicBezTo>
                    <a:pt x="1482" y="393"/>
                    <a:pt x="1482" y="393"/>
                    <a:pt x="1482" y="393"/>
                  </a:cubicBezTo>
                  <a:cubicBezTo>
                    <a:pt x="1482" y="393"/>
                    <a:pt x="1482" y="393"/>
                    <a:pt x="1482" y="393"/>
                  </a:cubicBezTo>
                  <a:cubicBezTo>
                    <a:pt x="1509" y="378"/>
                    <a:pt x="1509" y="378"/>
                    <a:pt x="1509" y="378"/>
                  </a:cubicBezTo>
                  <a:cubicBezTo>
                    <a:pt x="1509" y="378"/>
                    <a:pt x="1509" y="378"/>
                    <a:pt x="1509" y="378"/>
                  </a:cubicBezTo>
                  <a:cubicBezTo>
                    <a:pt x="1517" y="377"/>
                    <a:pt x="1517" y="377"/>
                    <a:pt x="1517" y="377"/>
                  </a:cubicBezTo>
                  <a:cubicBezTo>
                    <a:pt x="1517" y="377"/>
                    <a:pt x="1517" y="377"/>
                    <a:pt x="1517" y="377"/>
                  </a:cubicBezTo>
                  <a:cubicBezTo>
                    <a:pt x="1523" y="374"/>
                    <a:pt x="1523" y="374"/>
                    <a:pt x="1523" y="374"/>
                  </a:cubicBezTo>
                  <a:cubicBezTo>
                    <a:pt x="1523" y="374"/>
                    <a:pt x="1523" y="374"/>
                    <a:pt x="1523" y="374"/>
                  </a:cubicBezTo>
                  <a:cubicBezTo>
                    <a:pt x="1528" y="370"/>
                    <a:pt x="1528" y="370"/>
                    <a:pt x="1528" y="370"/>
                  </a:cubicBezTo>
                  <a:cubicBezTo>
                    <a:pt x="1528" y="370"/>
                    <a:pt x="1528" y="370"/>
                    <a:pt x="1528" y="370"/>
                  </a:cubicBezTo>
                  <a:cubicBezTo>
                    <a:pt x="1533" y="366"/>
                    <a:pt x="1533" y="366"/>
                    <a:pt x="1533" y="366"/>
                  </a:cubicBezTo>
                  <a:cubicBezTo>
                    <a:pt x="1533" y="366"/>
                    <a:pt x="1533" y="366"/>
                    <a:pt x="1533" y="366"/>
                  </a:cubicBezTo>
                  <a:cubicBezTo>
                    <a:pt x="1538" y="362"/>
                    <a:pt x="1538" y="362"/>
                    <a:pt x="1538" y="362"/>
                  </a:cubicBezTo>
                  <a:cubicBezTo>
                    <a:pt x="1538" y="362"/>
                    <a:pt x="1538" y="362"/>
                    <a:pt x="1538" y="362"/>
                  </a:cubicBezTo>
                  <a:cubicBezTo>
                    <a:pt x="1542" y="357"/>
                    <a:pt x="1542" y="357"/>
                    <a:pt x="1542" y="357"/>
                  </a:cubicBezTo>
                  <a:cubicBezTo>
                    <a:pt x="1542" y="357"/>
                    <a:pt x="1542" y="357"/>
                    <a:pt x="1542" y="357"/>
                  </a:cubicBezTo>
                  <a:cubicBezTo>
                    <a:pt x="1545" y="353"/>
                    <a:pt x="1545" y="353"/>
                    <a:pt x="1545" y="353"/>
                  </a:cubicBezTo>
                  <a:cubicBezTo>
                    <a:pt x="1545" y="353"/>
                    <a:pt x="1545" y="353"/>
                    <a:pt x="1545" y="353"/>
                  </a:cubicBezTo>
                  <a:cubicBezTo>
                    <a:pt x="1550" y="348"/>
                    <a:pt x="1550" y="348"/>
                    <a:pt x="1550" y="348"/>
                  </a:cubicBezTo>
                  <a:cubicBezTo>
                    <a:pt x="1550" y="348"/>
                    <a:pt x="1550" y="348"/>
                    <a:pt x="1550" y="348"/>
                  </a:cubicBezTo>
                  <a:cubicBezTo>
                    <a:pt x="1568" y="312"/>
                    <a:pt x="1568" y="312"/>
                    <a:pt x="1568" y="312"/>
                  </a:cubicBezTo>
                  <a:cubicBezTo>
                    <a:pt x="1568" y="312"/>
                    <a:pt x="1568" y="312"/>
                    <a:pt x="1568" y="312"/>
                  </a:cubicBezTo>
                  <a:cubicBezTo>
                    <a:pt x="1583" y="269"/>
                    <a:pt x="1583" y="269"/>
                    <a:pt x="1583" y="269"/>
                  </a:cubicBezTo>
                  <a:cubicBezTo>
                    <a:pt x="1583" y="269"/>
                    <a:pt x="1583" y="269"/>
                    <a:pt x="1583" y="269"/>
                  </a:cubicBezTo>
                  <a:cubicBezTo>
                    <a:pt x="1584" y="269"/>
                    <a:pt x="1584" y="269"/>
                    <a:pt x="1584" y="269"/>
                  </a:cubicBezTo>
                  <a:cubicBezTo>
                    <a:pt x="1584" y="269"/>
                    <a:pt x="1584" y="269"/>
                    <a:pt x="1584" y="269"/>
                  </a:cubicBezTo>
                  <a:cubicBezTo>
                    <a:pt x="1586" y="267"/>
                    <a:pt x="1586" y="267"/>
                    <a:pt x="1586" y="267"/>
                  </a:cubicBezTo>
                  <a:cubicBezTo>
                    <a:pt x="1586" y="267"/>
                    <a:pt x="1586" y="267"/>
                    <a:pt x="1586" y="267"/>
                  </a:cubicBezTo>
                  <a:cubicBezTo>
                    <a:pt x="1588" y="266"/>
                    <a:pt x="1588" y="266"/>
                    <a:pt x="1588" y="266"/>
                  </a:cubicBezTo>
                  <a:cubicBezTo>
                    <a:pt x="1588" y="266"/>
                    <a:pt x="1588" y="266"/>
                    <a:pt x="1588" y="266"/>
                  </a:cubicBezTo>
                  <a:cubicBezTo>
                    <a:pt x="1591" y="264"/>
                    <a:pt x="1591" y="264"/>
                    <a:pt x="1591" y="264"/>
                  </a:cubicBezTo>
                  <a:cubicBezTo>
                    <a:pt x="1591" y="264"/>
                    <a:pt x="1591" y="264"/>
                    <a:pt x="1591" y="264"/>
                  </a:cubicBezTo>
                  <a:cubicBezTo>
                    <a:pt x="1593" y="263"/>
                    <a:pt x="1593" y="263"/>
                    <a:pt x="1593" y="263"/>
                  </a:cubicBezTo>
                  <a:cubicBezTo>
                    <a:pt x="1593" y="263"/>
                    <a:pt x="1593" y="263"/>
                    <a:pt x="1593" y="263"/>
                  </a:cubicBezTo>
                  <a:cubicBezTo>
                    <a:pt x="1597" y="262"/>
                    <a:pt x="1597" y="262"/>
                    <a:pt x="1597" y="262"/>
                  </a:cubicBezTo>
                  <a:cubicBezTo>
                    <a:pt x="1597" y="262"/>
                    <a:pt x="1597" y="262"/>
                    <a:pt x="1597" y="262"/>
                  </a:cubicBezTo>
                  <a:cubicBezTo>
                    <a:pt x="1599" y="262"/>
                    <a:pt x="1599" y="262"/>
                    <a:pt x="1599" y="262"/>
                  </a:cubicBezTo>
                  <a:cubicBezTo>
                    <a:pt x="1599" y="262"/>
                    <a:pt x="1599" y="262"/>
                    <a:pt x="1599" y="262"/>
                  </a:cubicBezTo>
                  <a:cubicBezTo>
                    <a:pt x="1602" y="261"/>
                    <a:pt x="1602" y="261"/>
                    <a:pt x="1602" y="261"/>
                  </a:cubicBezTo>
                  <a:cubicBezTo>
                    <a:pt x="1602" y="261"/>
                    <a:pt x="1602" y="261"/>
                    <a:pt x="1602" y="261"/>
                  </a:cubicBezTo>
                  <a:cubicBezTo>
                    <a:pt x="1602" y="260"/>
                    <a:pt x="1602" y="260"/>
                    <a:pt x="1602" y="260"/>
                  </a:cubicBezTo>
                  <a:cubicBezTo>
                    <a:pt x="1602" y="260"/>
                    <a:pt x="1602" y="260"/>
                    <a:pt x="1602" y="260"/>
                  </a:cubicBezTo>
                  <a:cubicBezTo>
                    <a:pt x="1604" y="258"/>
                    <a:pt x="1604" y="258"/>
                    <a:pt x="1604" y="258"/>
                  </a:cubicBezTo>
                  <a:cubicBezTo>
                    <a:pt x="1604" y="258"/>
                    <a:pt x="1604" y="258"/>
                    <a:pt x="1604" y="258"/>
                  </a:cubicBezTo>
                  <a:cubicBezTo>
                    <a:pt x="1606" y="257"/>
                    <a:pt x="1606" y="257"/>
                    <a:pt x="1606" y="257"/>
                  </a:cubicBezTo>
                  <a:cubicBezTo>
                    <a:pt x="1606" y="257"/>
                    <a:pt x="1606" y="257"/>
                    <a:pt x="1606" y="257"/>
                  </a:cubicBezTo>
                  <a:cubicBezTo>
                    <a:pt x="1609" y="256"/>
                    <a:pt x="1609" y="256"/>
                    <a:pt x="1609" y="256"/>
                  </a:cubicBezTo>
                  <a:cubicBezTo>
                    <a:pt x="1609" y="256"/>
                    <a:pt x="1609" y="256"/>
                    <a:pt x="1609" y="256"/>
                  </a:cubicBezTo>
                  <a:cubicBezTo>
                    <a:pt x="1611" y="256"/>
                    <a:pt x="1611" y="256"/>
                    <a:pt x="1611" y="256"/>
                  </a:cubicBezTo>
                  <a:cubicBezTo>
                    <a:pt x="1611" y="256"/>
                    <a:pt x="1611" y="256"/>
                    <a:pt x="1611" y="256"/>
                  </a:cubicBezTo>
                  <a:cubicBezTo>
                    <a:pt x="1613" y="255"/>
                    <a:pt x="1613" y="255"/>
                    <a:pt x="1613" y="255"/>
                  </a:cubicBezTo>
                  <a:cubicBezTo>
                    <a:pt x="1613" y="255"/>
                    <a:pt x="1613" y="255"/>
                    <a:pt x="1613" y="255"/>
                  </a:cubicBezTo>
                  <a:cubicBezTo>
                    <a:pt x="1616" y="255"/>
                    <a:pt x="1616" y="255"/>
                    <a:pt x="1616" y="255"/>
                  </a:cubicBezTo>
                  <a:cubicBezTo>
                    <a:pt x="1616" y="255"/>
                    <a:pt x="1616" y="255"/>
                    <a:pt x="1616" y="255"/>
                  </a:cubicBezTo>
                  <a:cubicBezTo>
                    <a:pt x="1619" y="254"/>
                    <a:pt x="1619" y="254"/>
                    <a:pt x="1619" y="254"/>
                  </a:cubicBezTo>
                  <a:cubicBezTo>
                    <a:pt x="1619" y="254"/>
                    <a:pt x="1619" y="254"/>
                    <a:pt x="1619" y="254"/>
                  </a:cubicBezTo>
                  <a:cubicBezTo>
                    <a:pt x="1697" y="217"/>
                    <a:pt x="1697" y="217"/>
                    <a:pt x="1697" y="217"/>
                  </a:cubicBezTo>
                  <a:cubicBezTo>
                    <a:pt x="1697" y="217"/>
                    <a:pt x="1697" y="217"/>
                    <a:pt x="1697" y="217"/>
                  </a:cubicBezTo>
                  <a:cubicBezTo>
                    <a:pt x="1695" y="215"/>
                    <a:pt x="1695" y="215"/>
                    <a:pt x="1695" y="215"/>
                  </a:cubicBezTo>
                  <a:cubicBezTo>
                    <a:pt x="1695" y="215"/>
                    <a:pt x="1695" y="215"/>
                    <a:pt x="1695" y="215"/>
                  </a:cubicBezTo>
                  <a:cubicBezTo>
                    <a:pt x="1691" y="214"/>
                    <a:pt x="1691" y="214"/>
                    <a:pt x="1691" y="214"/>
                  </a:cubicBezTo>
                  <a:cubicBezTo>
                    <a:pt x="1691" y="214"/>
                    <a:pt x="1691" y="214"/>
                    <a:pt x="1691" y="214"/>
                  </a:cubicBezTo>
                  <a:cubicBezTo>
                    <a:pt x="1688" y="212"/>
                    <a:pt x="1688" y="212"/>
                    <a:pt x="1688" y="212"/>
                  </a:cubicBezTo>
                  <a:cubicBezTo>
                    <a:pt x="1688" y="212"/>
                    <a:pt x="1688" y="212"/>
                    <a:pt x="1688" y="212"/>
                  </a:cubicBezTo>
                  <a:cubicBezTo>
                    <a:pt x="1685" y="210"/>
                    <a:pt x="1685" y="210"/>
                    <a:pt x="1685" y="210"/>
                  </a:cubicBezTo>
                  <a:cubicBezTo>
                    <a:pt x="1685" y="210"/>
                    <a:pt x="1685" y="210"/>
                    <a:pt x="1685" y="210"/>
                  </a:cubicBezTo>
                  <a:cubicBezTo>
                    <a:pt x="1682" y="209"/>
                    <a:pt x="1682" y="209"/>
                    <a:pt x="1682" y="209"/>
                  </a:cubicBezTo>
                  <a:cubicBezTo>
                    <a:pt x="1682" y="209"/>
                    <a:pt x="1682" y="209"/>
                    <a:pt x="1682" y="209"/>
                  </a:cubicBezTo>
                  <a:cubicBezTo>
                    <a:pt x="1679" y="207"/>
                    <a:pt x="1679" y="207"/>
                    <a:pt x="1679" y="207"/>
                  </a:cubicBezTo>
                  <a:cubicBezTo>
                    <a:pt x="1679" y="207"/>
                    <a:pt x="1679" y="207"/>
                    <a:pt x="1679" y="207"/>
                  </a:cubicBezTo>
                  <a:cubicBezTo>
                    <a:pt x="1675" y="206"/>
                    <a:pt x="1675" y="206"/>
                    <a:pt x="1675" y="206"/>
                  </a:cubicBezTo>
                  <a:cubicBezTo>
                    <a:pt x="1675" y="206"/>
                    <a:pt x="1675" y="206"/>
                    <a:pt x="1675" y="206"/>
                  </a:cubicBezTo>
                  <a:cubicBezTo>
                    <a:pt x="1673" y="205"/>
                    <a:pt x="1673" y="205"/>
                    <a:pt x="1673" y="205"/>
                  </a:cubicBezTo>
                  <a:cubicBezTo>
                    <a:pt x="1673" y="205"/>
                    <a:pt x="1673" y="205"/>
                    <a:pt x="1673" y="205"/>
                  </a:cubicBezTo>
                  <a:cubicBezTo>
                    <a:pt x="1664" y="214"/>
                    <a:pt x="1664" y="214"/>
                    <a:pt x="1664" y="214"/>
                  </a:cubicBezTo>
                  <a:cubicBezTo>
                    <a:pt x="1664" y="214"/>
                    <a:pt x="1664" y="214"/>
                    <a:pt x="1664" y="214"/>
                  </a:cubicBezTo>
                  <a:cubicBezTo>
                    <a:pt x="1654" y="221"/>
                    <a:pt x="1654" y="221"/>
                    <a:pt x="1654" y="221"/>
                  </a:cubicBezTo>
                  <a:cubicBezTo>
                    <a:pt x="1654" y="221"/>
                    <a:pt x="1654" y="221"/>
                    <a:pt x="1654" y="221"/>
                  </a:cubicBezTo>
                  <a:cubicBezTo>
                    <a:pt x="1645" y="229"/>
                    <a:pt x="1645" y="229"/>
                    <a:pt x="1645" y="229"/>
                  </a:cubicBezTo>
                  <a:cubicBezTo>
                    <a:pt x="1645" y="229"/>
                    <a:pt x="1645" y="229"/>
                    <a:pt x="1645" y="229"/>
                  </a:cubicBezTo>
                  <a:cubicBezTo>
                    <a:pt x="1636" y="234"/>
                    <a:pt x="1636" y="234"/>
                    <a:pt x="1636" y="234"/>
                  </a:cubicBezTo>
                  <a:cubicBezTo>
                    <a:pt x="1636" y="234"/>
                    <a:pt x="1636" y="234"/>
                    <a:pt x="1636" y="234"/>
                  </a:cubicBezTo>
                  <a:cubicBezTo>
                    <a:pt x="1624" y="240"/>
                    <a:pt x="1624" y="240"/>
                    <a:pt x="1624" y="240"/>
                  </a:cubicBezTo>
                  <a:cubicBezTo>
                    <a:pt x="1624" y="240"/>
                    <a:pt x="1624" y="240"/>
                    <a:pt x="1624" y="240"/>
                  </a:cubicBezTo>
                  <a:cubicBezTo>
                    <a:pt x="1613" y="244"/>
                    <a:pt x="1613" y="244"/>
                    <a:pt x="1613" y="244"/>
                  </a:cubicBezTo>
                  <a:cubicBezTo>
                    <a:pt x="1613" y="244"/>
                    <a:pt x="1613" y="244"/>
                    <a:pt x="1613" y="244"/>
                  </a:cubicBezTo>
                  <a:cubicBezTo>
                    <a:pt x="1602" y="248"/>
                    <a:pt x="1602" y="248"/>
                    <a:pt x="1602" y="248"/>
                  </a:cubicBezTo>
                  <a:cubicBezTo>
                    <a:pt x="1602" y="248"/>
                    <a:pt x="1602" y="248"/>
                    <a:pt x="1602" y="248"/>
                  </a:cubicBezTo>
                  <a:cubicBezTo>
                    <a:pt x="1590" y="251"/>
                    <a:pt x="1590" y="251"/>
                    <a:pt x="1590" y="251"/>
                  </a:cubicBezTo>
                  <a:cubicBezTo>
                    <a:pt x="1586" y="249"/>
                    <a:pt x="1586" y="249"/>
                    <a:pt x="1586" y="249"/>
                  </a:cubicBezTo>
                  <a:cubicBezTo>
                    <a:pt x="1606" y="141"/>
                    <a:pt x="1606" y="141"/>
                    <a:pt x="1606" y="141"/>
                  </a:cubicBezTo>
                  <a:cubicBezTo>
                    <a:pt x="1606" y="141"/>
                    <a:pt x="1606" y="141"/>
                    <a:pt x="1606" y="141"/>
                  </a:cubicBezTo>
                  <a:cubicBezTo>
                    <a:pt x="1606" y="138"/>
                    <a:pt x="1607" y="134"/>
                    <a:pt x="1607" y="131"/>
                  </a:cubicBezTo>
                  <a:cubicBezTo>
                    <a:pt x="1607" y="131"/>
                    <a:pt x="1607" y="131"/>
                    <a:pt x="1607" y="131"/>
                  </a:cubicBezTo>
                  <a:cubicBezTo>
                    <a:pt x="1605" y="123"/>
                    <a:pt x="1605" y="122"/>
                    <a:pt x="1601" y="114"/>
                  </a:cubicBezTo>
                  <a:cubicBezTo>
                    <a:pt x="1601" y="114"/>
                    <a:pt x="1601" y="114"/>
                    <a:pt x="1601" y="114"/>
                  </a:cubicBezTo>
                  <a:cubicBezTo>
                    <a:pt x="1599" y="112"/>
                    <a:pt x="1597" y="109"/>
                    <a:pt x="1595" y="106"/>
                  </a:cubicBezTo>
                  <a:cubicBezTo>
                    <a:pt x="1595" y="106"/>
                    <a:pt x="1595" y="106"/>
                    <a:pt x="1595" y="106"/>
                  </a:cubicBezTo>
                  <a:cubicBezTo>
                    <a:pt x="1588" y="100"/>
                    <a:pt x="1588" y="100"/>
                    <a:pt x="1588" y="100"/>
                  </a:cubicBezTo>
                  <a:cubicBezTo>
                    <a:pt x="1588" y="100"/>
                    <a:pt x="1588" y="100"/>
                    <a:pt x="1588" y="100"/>
                  </a:cubicBezTo>
                  <a:cubicBezTo>
                    <a:pt x="1580" y="94"/>
                    <a:pt x="1580" y="94"/>
                    <a:pt x="1580" y="94"/>
                  </a:cubicBezTo>
                  <a:cubicBezTo>
                    <a:pt x="1580" y="94"/>
                    <a:pt x="1580" y="94"/>
                    <a:pt x="1580" y="94"/>
                  </a:cubicBezTo>
                  <a:cubicBezTo>
                    <a:pt x="1571" y="87"/>
                    <a:pt x="1571" y="87"/>
                    <a:pt x="1571" y="87"/>
                  </a:cubicBezTo>
                  <a:cubicBezTo>
                    <a:pt x="1571" y="87"/>
                    <a:pt x="1571" y="87"/>
                    <a:pt x="1571" y="87"/>
                  </a:cubicBezTo>
                  <a:cubicBezTo>
                    <a:pt x="1564" y="81"/>
                    <a:pt x="1564" y="81"/>
                    <a:pt x="1564" y="81"/>
                  </a:cubicBezTo>
                  <a:cubicBezTo>
                    <a:pt x="1564" y="81"/>
                    <a:pt x="1564" y="81"/>
                    <a:pt x="1564" y="81"/>
                  </a:cubicBezTo>
                  <a:cubicBezTo>
                    <a:pt x="1562" y="81"/>
                    <a:pt x="1562" y="81"/>
                    <a:pt x="1562" y="81"/>
                  </a:cubicBezTo>
                  <a:cubicBezTo>
                    <a:pt x="1562" y="81"/>
                    <a:pt x="1562" y="81"/>
                    <a:pt x="1562" y="81"/>
                  </a:cubicBezTo>
                  <a:cubicBezTo>
                    <a:pt x="1560" y="81"/>
                    <a:pt x="1560" y="81"/>
                    <a:pt x="1560" y="81"/>
                  </a:cubicBezTo>
                  <a:cubicBezTo>
                    <a:pt x="1560" y="81"/>
                    <a:pt x="1560" y="81"/>
                    <a:pt x="1560" y="81"/>
                  </a:cubicBezTo>
                  <a:cubicBezTo>
                    <a:pt x="1558" y="80"/>
                    <a:pt x="1558" y="80"/>
                    <a:pt x="1558" y="80"/>
                  </a:cubicBezTo>
                  <a:cubicBezTo>
                    <a:pt x="1558" y="80"/>
                    <a:pt x="1558" y="80"/>
                    <a:pt x="1558" y="80"/>
                  </a:cubicBezTo>
                  <a:cubicBezTo>
                    <a:pt x="1557" y="79"/>
                    <a:pt x="1557" y="79"/>
                    <a:pt x="1557" y="79"/>
                  </a:cubicBezTo>
                  <a:cubicBezTo>
                    <a:pt x="1557" y="79"/>
                    <a:pt x="1557" y="79"/>
                    <a:pt x="1557" y="79"/>
                  </a:cubicBezTo>
                  <a:cubicBezTo>
                    <a:pt x="1554" y="80"/>
                    <a:pt x="1554" y="80"/>
                    <a:pt x="1551" y="80"/>
                  </a:cubicBezTo>
                  <a:cubicBezTo>
                    <a:pt x="1551" y="80"/>
                    <a:pt x="1551" y="80"/>
                    <a:pt x="1551" y="80"/>
                  </a:cubicBezTo>
                  <a:cubicBezTo>
                    <a:pt x="1551" y="80"/>
                    <a:pt x="1551" y="80"/>
                    <a:pt x="1551" y="80"/>
                  </a:cubicBezTo>
                  <a:cubicBezTo>
                    <a:pt x="1551" y="80"/>
                    <a:pt x="1551" y="80"/>
                    <a:pt x="1551" y="80"/>
                  </a:cubicBezTo>
                  <a:cubicBezTo>
                    <a:pt x="1550" y="82"/>
                    <a:pt x="1550" y="82"/>
                    <a:pt x="1550" y="82"/>
                  </a:cubicBezTo>
                  <a:cubicBezTo>
                    <a:pt x="1550" y="82"/>
                    <a:pt x="1550" y="82"/>
                    <a:pt x="1550" y="82"/>
                  </a:cubicBezTo>
                  <a:cubicBezTo>
                    <a:pt x="1556" y="90"/>
                    <a:pt x="1556" y="90"/>
                    <a:pt x="1556" y="90"/>
                  </a:cubicBezTo>
                  <a:cubicBezTo>
                    <a:pt x="1556" y="90"/>
                    <a:pt x="1556" y="90"/>
                    <a:pt x="1556" y="90"/>
                  </a:cubicBezTo>
                  <a:cubicBezTo>
                    <a:pt x="1560" y="99"/>
                    <a:pt x="1560" y="99"/>
                    <a:pt x="1560" y="99"/>
                  </a:cubicBezTo>
                  <a:cubicBezTo>
                    <a:pt x="1560" y="99"/>
                    <a:pt x="1560" y="99"/>
                    <a:pt x="1560" y="99"/>
                  </a:cubicBezTo>
                  <a:cubicBezTo>
                    <a:pt x="1562" y="107"/>
                    <a:pt x="1562" y="107"/>
                    <a:pt x="1562" y="107"/>
                  </a:cubicBezTo>
                  <a:cubicBezTo>
                    <a:pt x="1562" y="107"/>
                    <a:pt x="1562" y="107"/>
                    <a:pt x="1562" y="107"/>
                  </a:cubicBezTo>
                  <a:cubicBezTo>
                    <a:pt x="1565" y="114"/>
                    <a:pt x="1565" y="114"/>
                    <a:pt x="1565" y="114"/>
                  </a:cubicBezTo>
                  <a:cubicBezTo>
                    <a:pt x="1565" y="114"/>
                    <a:pt x="1565" y="114"/>
                    <a:pt x="1565" y="114"/>
                  </a:cubicBezTo>
                  <a:cubicBezTo>
                    <a:pt x="1566" y="120"/>
                    <a:pt x="1566" y="125"/>
                    <a:pt x="1567" y="130"/>
                  </a:cubicBezTo>
                  <a:cubicBezTo>
                    <a:pt x="1567" y="130"/>
                    <a:pt x="1567" y="130"/>
                    <a:pt x="1567" y="130"/>
                  </a:cubicBezTo>
                  <a:cubicBezTo>
                    <a:pt x="1571" y="145"/>
                    <a:pt x="1574" y="143"/>
                    <a:pt x="1572" y="160"/>
                  </a:cubicBezTo>
                  <a:cubicBezTo>
                    <a:pt x="1572" y="160"/>
                    <a:pt x="1572" y="160"/>
                    <a:pt x="1572" y="160"/>
                  </a:cubicBezTo>
                  <a:cubicBezTo>
                    <a:pt x="1572" y="175"/>
                    <a:pt x="1572" y="175"/>
                    <a:pt x="1572" y="175"/>
                  </a:cubicBezTo>
                  <a:cubicBezTo>
                    <a:pt x="1572" y="175"/>
                    <a:pt x="1572" y="175"/>
                    <a:pt x="1572" y="175"/>
                  </a:cubicBezTo>
                  <a:cubicBezTo>
                    <a:pt x="1572" y="190"/>
                    <a:pt x="1572" y="190"/>
                    <a:pt x="1572" y="190"/>
                  </a:cubicBezTo>
                  <a:cubicBezTo>
                    <a:pt x="1572" y="190"/>
                    <a:pt x="1572" y="190"/>
                    <a:pt x="1572" y="190"/>
                  </a:cubicBezTo>
                  <a:cubicBezTo>
                    <a:pt x="1574" y="205"/>
                    <a:pt x="1574" y="205"/>
                    <a:pt x="1574" y="205"/>
                  </a:cubicBezTo>
                  <a:cubicBezTo>
                    <a:pt x="1574" y="205"/>
                    <a:pt x="1574" y="205"/>
                    <a:pt x="1574" y="205"/>
                  </a:cubicBezTo>
                  <a:cubicBezTo>
                    <a:pt x="1572" y="220"/>
                    <a:pt x="1572" y="220"/>
                    <a:pt x="1572" y="220"/>
                  </a:cubicBezTo>
                  <a:cubicBezTo>
                    <a:pt x="1572" y="220"/>
                    <a:pt x="1572" y="220"/>
                    <a:pt x="1572" y="220"/>
                  </a:cubicBezTo>
                  <a:cubicBezTo>
                    <a:pt x="1570" y="234"/>
                    <a:pt x="1570" y="234"/>
                    <a:pt x="1570" y="234"/>
                  </a:cubicBezTo>
                  <a:cubicBezTo>
                    <a:pt x="1570" y="234"/>
                    <a:pt x="1570" y="234"/>
                    <a:pt x="1570" y="234"/>
                  </a:cubicBezTo>
                  <a:cubicBezTo>
                    <a:pt x="1565" y="248"/>
                    <a:pt x="1565" y="248"/>
                    <a:pt x="1565" y="248"/>
                  </a:cubicBezTo>
                  <a:cubicBezTo>
                    <a:pt x="1565" y="248"/>
                    <a:pt x="1565" y="248"/>
                    <a:pt x="1565" y="248"/>
                  </a:cubicBezTo>
                  <a:cubicBezTo>
                    <a:pt x="1558" y="259"/>
                    <a:pt x="1558" y="259"/>
                    <a:pt x="1558" y="259"/>
                  </a:cubicBezTo>
                  <a:cubicBezTo>
                    <a:pt x="1558" y="259"/>
                    <a:pt x="1558" y="259"/>
                    <a:pt x="1558" y="259"/>
                  </a:cubicBezTo>
                  <a:cubicBezTo>
                    <a:pt x="1511" y="269"/>
                    <a:pt x="1511" y="269"/>
                    <a:pt x="1511" y="269"/>
                  </a:cubicBezTo>
                  <a:cubicBezTo>
                    <a:pt x="1511" y="269"/>
                    <a:pt x="1511" y="269"/>
                    <a:pt x="1511" y="269"/>
                  </a:cubicBezTo>
                  <a:cubicBezTo>
                    <a:pt x="1469" y="282"/>
                    <a:pt x="1469" y="282"/>
                    <a:pt x="1469" y="282"/>
                  </a:cubicBezTo>
                  <a:cubicBezTo>
                    <a:pt x="1469" y="282"/>
                    <a:pt x="1469" y="282"/>
                    <a:pt x="1469" y="282"/>
                  </a:cubicBezTo>
                  <a:cubicBezTo>
                    <a:pt x="1455" y="286"/>
                    <a:pt x="1455" y="286"/>
                    <a:pt x="1455" y="286"/>
                  </a:cubicBezTo>
                  <a:cubicBezTo>
                    <a:pt x="1455" y="286"/>
                    <a:pt x="1455" y="286"/>
                    <a:pt x="1455" y="286"/>
                  </a:cubicBezTo>
                  <a:cubicBezTo>
                    <a:pt x="1442" y="290"/>
                    <a:pt x="1442" y="290"/>
                    <a:pt x="1442" y="290"/>
                  </a:cubicBezTo>
                  <a:cubicBezTo>
                    <a:pt x="1442" y="290"/>
                    <a:pt x="1442" y="290"/>
                    <a:pt x="1442" y="290"/>
                  </a:cubicBezTo>
                  <a:cubicBezTo>
                    <a:pt x="1427" y="295"/>
                    <a:pt x="1427" y="295"/>
                    <a:pt x="1427" y="295"/>
                  </a:cubicBezTo>
                  <a:cubicBezTo>
                    <a:pt x="1427" y="295"/>
                    <a:pt x="1427" y="295"/>
                    <a:pt x="1427" y="295"/>
                  </a:cubicBezTo>
                  <a:cubicBezTo>
                    <a:pt x="1415" y="299"/>
                    <a:pt x="1415" y="299"/>
                    <a:pt x="1415" y="299"/>
                  </a:cubicBezTo>
                  <a:cubicBezTo>
                    <a:pt x="1415" y="299"/>
                    <a:pt x="1415" y="299"/>
                    <a:pt x="1415" y="299"/>
                  </a:cubicBezTo>
                  <a:cubicBezTo>
                    <a:pt x="1401" y="305"/>
                    <a:pt x="1401" y="305"/>
                    <a:pt x="1401" y="305"/>
                  </a:cubicBezTo>
                  <a:cubicBezTo>
                    <a:pt x="1401" y="305"/>
                    <a:pt x="1401" y="305"/>
                    <a:pt x="1401" y="305"/>
                  </a:cubicBezTo>
                  <a:cubicBezTo>
                    <a:pt x="1387" y="310"/>
                    <a:pt x="1387" y="310"/>
                    <a:pt x="1387" y="310"/>
                  </a:cubicBezTo>
                  <a:cubicBezTo>
                    <a:pt x="1387" y="310"/>
                    <a:pt x="1387" y="310"/>
                    <a:pt x="1387" y="310"/>
                  </a:cubicBezTo>
                  <a:cubicBezTo>
                    <a:pt x="1374" y="313"/>
                    <a:pt x="1374" y="313"/>
                    <a:pt x="1374" y="313"/>
                  </a:cubicBezTo>
                  <a:cubicBezTo>
                    <a:pt x="1374" y="313"/>
                    <a:pt x="1374" y="313"/>
                    <a:pt x="1374" y="313"/>
                  </a:cubicBezTo>
                  <a:cubicBezTo>
                    <a:pt x="1361" y="316"/>
                    <a:pt x="1361" y="316"/>
                    <a:pt x="1361" y="316"/>
                  </a:cubicBezTo>
                  <a:cubicBezTo>
                    <a:pt x="1361" y="316"/>
                    <a:pt x="1361" y="316"/>
                    <a:pt x="1361" y="316"/>
                  </a:cubicBezTo>
                  <a:cubicBezTo>
                    <a:pt x="1393" y="337"/>
                    <a:pt x="1393" y="337"/>
                    <a:pt x="1393" y="337"/>
                  </a:cubicBezTo>
                  <a:cubicBezTo>
                    <a:pt x="1393" y="337"/>
                    <a:pt x="1393" y="337"/>
                    <a:pt x="1393" y="337"/>
                  </a:cubicBezTo>
                  <a:cubicBezTo>
                    <a:pt x="1396" y="338"/>
                    <a:pt x="1396" y="338"/>
                    <a:pt x="1396" y="338"/>
                  </a:cubicBezTo>
                  <a:cubicBezTo>
                    <a:pt x="1396" y="338"/>
                    <a:pt x="1396" y="338"/>
                    <a:pt x="1396" y="338"/>
                  </a:cubicBezTo>
                  <a:cubicBezTo>
                    <a:pt x="1400" y="338"/>
                    <a:pt x="1400" y="338"/>
                    <a:pt x="1400" y="338"/>
                  </a:cubicBezTo>
                  <a:cubicBezTo>
                    <a:pt x="1400" y="338"/>
                    <a:pt x="1400" y="338"/>
                    <a:pt x="1400" y="338"/>
                  </a:cubicBezTo>
                  <a:cubicBezTo>
                    <a:pt x="1403" y="338"/>
                    <a:pt x="1403" y="338"/>
                    <a:pt x="1403" y="338"/>
                  </a:cubicBezTo>
                  <a:cubicBezTo>
                    <a:pt x="1403" y="338"/>
                    <a:pt x="1403" y="338"/>
                    <a:pt x="1403" y="338"/>
                  </a:cubicBezTo>
                  <a:cubicBezTo>
                    <a:pt x="1407" y="338"/>
                    <a:pt x="1407" y="338"/>
                    <a:pt x="1407" y="338"/>
                  </a:cubicBezTo>
                  <a:cubicBezTo>
                    <a:pt x="1407" y="338"/>
                    <a:pt x="1407" y="338"/>
                    <a:pt x="1407" y="338"/>
                  </a:cubicBezTo>
                  <a:cubicBezTo>
                    <a:pt x="1411" y="337"/>
                    <a:pt x="1411" y="337"/>
                    <a:pt x="1411" y="337"/>
                  </a:cubicBezTo>
                  <a:cubicBezTo>
                    <a:pt x="1411" y="337"/>
                    <a:pt x="1411" y="337"/>
                    <a:pt x="1411" y="337"/>
                  </a:cubicBezTo>
                  <a:cubicBezTo>
                    <a:pt x="1415" y="335"/>
                    <a:pt x="1415" y="335"/>
                    <a:pt x="1415" y="335"/>
                  </a:cubicBezTo>
                  <a:cubicBezTo>
                    <a:pt x="1415" y="335"/>
                    <a:pt x="1415" y="335"/>
                    <a:pt x="1415" y="335"/>
                  </a:cubicBezTo>
                  <a:cubicBezTo>
                    <a:pt x="1417" y="333"/>
                    <a:pt x="1417" y="333"/>
                    <a:pt x="1417" y="333"/>
                  </a:cubicBezTo>
                  <a:cubicBezTo>
                    <a:pt x="1417" y="333"/>
                    <a:pt x="1417" y="333"/>
                    <a:pt x="1417" y="333"/>
                  </a:cubicBezTo>
                  <a:cubicBezTo>
                    <a:pt x="1420" y="330"/>
                    <a:pt x="1420" y="330"/>
                    <a:pt x="1420" y="330"/>
                  </a:cubicBezTo>
                  <a:cubicBezTo>
                    <a:pt x="1420" y="330"/>
                    <a:pt x="1420" y="330"/>
                    <a:pt x="1420" y="330"/>
                  </a:cubicBezTo>
                  <a:cubicBezTo>
                    <a:pt x="1450" y="315"/>
                    <a:pt x="1450" y="315"/>
                    <a:pt x="1450" y="315"/>
                  </a:cubicBezTo>
                  <a:cubicBezTo>
                    <a:pt x="1450" y="315"/>
                    <a:pt x="1450" y="315"/>
                    <a:pt x="1450" y="315"/>
                  </a:cubicBezTo>
                  <a:cubicBezTo>
                    <a:pt x="1463" y="310"/>
                    <a:pt x="1463" y="310"/>
                    <a:pt x="1463" y="310"/>
                  </a:cubicBezTo>
                  <a:cubicBezTo>
                    <a:pt x="1463" y="310"/>
                    <a:pt x="1463" y="310"/>
                    <a:pt x="1463" y="310"/>
                  </a:cubicBezTo>
                  <a:cubicBezTo>
                    <a:pt x="1476" y="305"/>
                    <a:pt x="1476" y="305"/>
                    <a:pt x="1476" y="305"/>
                  </a:cubicBezTo>
                  <a:cubicBezTo>
                    <a:pt x="1476" y="305"/>
                    <a:pt x="1476" y="305"/>
                    <a:pt x="1476" y="305"/>
                  </a:cubicBezTo>
                  <a:cubicBezTo>
                    <a:pt x="1489" y="299"/>
                    <a:pt x="1489" y="299"/>
                    <a:pt x="1489" y="299"/>
                  </a:cubicBezTo>
                  <a:cubicBezTo>
                    <a:pt x="1489" y="299"/>
                    <a:pt x="1489" y="299"/>
                    <a:pt x="1489" y="299"/>
                  </a:cubicBezTo>
                  <a:cubicBezTo>
                    <a:pt x="1503" y="292"/>
                    <a:pt x="1503" y="292"/>
                    <a:pt x="1503" y="292"/>
                  </a:cubicBezTo>
                  <a:cubicBezTo>
                    <a:pt x="1503" y="292"/>
                    <a:pt x="1503" y="292"/>
                    <a:pt x="1503" y="292"/>
                  </a:cubicBezTo>
                  <a:cubicBezTo>
                    <a:pt x="1516" y="287"/>
                    <a:pt x="1516" y="287"/>
                    <a:pt x="1516" y="287"/>
                  </a:cubicBezTo>
                  <a:cubicBezTo>
                    <a:pt x="1516" y="287"/>
                    <a:pt x="1516" y="287"/>
                    <a:pt x="1516" y="287"/>
                  </a:cubicBezTo>
                  <a:cubicBezTo>
                    <a:pt x="1528" y="282"/>
                    <a:pt x="1528" y="282"/>
                    <a:pt x="1528" y="282"/>
                  </a:cubicBezTo>
                  <a:cubicBezTo>
                    <a:pt x="1528" y="282"/>
                    <a:pt x="1528" y="282"/>
                    <a:pt x="1528" y="282"/>
                  </a:cubicBezTo>
                  <a:cubicBezTo>
                    <a:pt x="1542" y="279"/>
                    <a:pt x="1542" y="279"/>
                    <a:pt x="1542" y="279"/>
                  </a:cubicBezTo>
                  <a:cubicBezTo>
                    <a:pt x="1542" y="279"/>
                    <a:pt x="1542" y="279"/>
                    <a:pt x="1542" y="279"/>
                  </a:cubicBezTo>
                  <a:cubicBezTo>
                    <a:pt x="1556" y="277"/>
                    <a:pt x="1556" y="277"/>
                    <a:pt x="1556" y="277"/>
                  </a:cubicBezTo>
                  <a:cubicBezTo>
                    <a:pt x="1556" y="277"/>
                    <a:pt x="1556" y="277"/>
                    <a:pt x="1556" y="277"/>
                  </a:cubicBezTo>
                  <a:cubicBezTo>
                    <a:pt x="1556" y="279"/>
                    <a:pt x="1556" y="279"/>
                    <a:pt x="1556" y="279"/>
                  </a:cubicBezTo>
                  <a:cubicBezTo>
                    <a:pt x="1556" y="279"/>
                    <a:pt x="1556" y="279"/>
                    <a:pt x="1556" y="279"/>
                  </a:cubicBezTo>
                  <a:cubicBezTo>
                    <a:pt x="1557" y="280"/>
                    <a:pt x="1557" y="280"/>
                    <a:pt x="1557" y="280"/>
                  </a:cubicBezTo>
                  <a:cubicBezTo>
                    <a:pt x="1557" y="280"/>
                    <a:pt x="1557" y="280"/>
                    <a:pt x="1557" y="280"/>
                  </a:cubicBezTo>
                  <a:cubicBezTo>
                    <a:pt x="1557" y="282"/>
                    <a:pt x="1557" y="282"/>
                    <a:pt x="1557" y="282"/>
                  </a:cubicBezTo>
                  <a:cubicBezTo>
                    <a:pt x="1557" y="282"/>
                    <a:pt x="1557" y="282"/>
                    <a:pt x="1557" y="282"/>
                  </a:cubicBezTo>
                  <a:cubicBezTo>
                    <a:pt x="1558" y="282"/>
                    <a:pt x="1558" y="282"/>
                    <a:pt x="1558" y="282"/>
                  </a:cubicBezTo>
                  <a:cubicBezTo>
                    <a:pt x="1558" y="282"/>
                    <a:pt x="1558" y="282"/>
                    <a:pt x="1558" y="282"/>
                  </a:cubicBezTo>
                  <a:cubicBezTo>
                    <a:pt x="1558" y="284"/>
                    <a:pt x="1558" y="284"/>
                    <a:pt x="1558" y="284"/>
                  </a:cubicBezTo>
                  <a:cubicBezTo>
                    <a:pt x="1558" y="284"/>
                    <a:pt x="1558" y="284"/>
                    <a:pt x="1558" y="284"/>
                  </a:cubicBezTo>
                  <a:cubicBezTo>
                    <a:pt x="1558" y="284"/>
                    <a:pt x="1558" y="284"/>
                    <a:pt x="1558" y="284"/>
                  </a:cubicBezTo>
                  <a:cubicBezTo>
                    <a:pt x="1558" y="284"/>
                    <a:pt x="1558" y="284"/>
                    <a:pt x="1558" y="284"/>
                  </a:cubicBezTo>
                  <a:cubicBezTo>
                    <a:pt x="1558" y="286"/>
                    <a:pt x="1558" y="286"/>
                    <a:pt x="1558" y="286"/>
                  </a:cubicBezTo>
                  <a:cubicBezTo>
                    <a:pt x="1558" y="286"/>
                    <a:pt x="1558" y="286"/>
                    <a:pt x="1558" y="286"/>
                  </a:cubicBezTo>
                  <a:cubicBezTo>
                    <a:pt x="1559" y="286"/>
                    <a:pt x="1559" y="286"/>
                    <a:pt x="1559" y="286"/>
                  </a:cubicBezTo>
                  <a:cubicBezTo>
                    <a:pt x="1559" y="286"/>
                    <a:pt x="1559" y="286"/>
                    <a:pt x="1559" y="286"/>
                  </a:cubicBezTo>
                  <a:cubicBezTo>
                    <a:pt x="1552" y="301"/>
                    <a:pt x="1552" y="301"/>
                    <a:pt x="1552" y="301"/>
                  </a:cubicBezTo>
                  <a:cubicBezTo>
                    <a:pt x="1552" y="301"/>
                    <a:pt x="1552" y="301"/>
                    <a:pt x="1552" y="301"/>
                  </a:cubicBezTo>
                  <a:cubicBezTo>
                    <a:pt x="1547" y="314"/>
                    <a:pt x="1547" y="314"/>
                    <a:pt x="1547" y="314"/>
                  </a:cubicBezTo>
                  <a:cubicBezTo>
                    <a:pt x="1547" y="314"/>
                    <a:pt x="1547" y="314"/>
                    <a:pt x="1547" y="314"/>
                  </a:cubicBezTo>
                  <a:cubicBezTo>
                    <a:pt x="1540" y="328"/>
                    <a:pt x="1540" y="328"/>
                    <a:pt x="1540" y="328"/>
                  </a:cubicBezTo>
                  <a:cubicBezTo>
                    <a:pt x="1540" y="328"/>
                    <a:pt x="1540" y="328"/>
                    <a:pt x="1540" y="328"/>
                  </a:cubicBezTo>
                  <a:cubicBezTo>
                    <a:pt x="1533" y="339"/>
                    <a:pt x="1533" y="339"/>
                    <a:pt x="1533" y="339"/>
                  </a:cubicBezTo>
                  <a:cubicBezTo>
                    <a:pt x="1533" y="339"/>
                    <a:pt x="1533" y="339"/>
                    <a:pt x="1533" y="339"/>
                  </a:cubicBezTo>
                  <a:cubicBezTo>
                    <a:pt x="1523" y="351"/>
                    <a:pt x="1523" y="351"/>
                    <a:pt x="1523" y="351"/>
                  </a:cubicBezTo>
                  <a:cubicBezTo>
                    <a:pt x="1523" y="351"/>
                    <a:pt x="1523" y="351"/>
                    <a:pt x="1523" y="351"/>
                  </a:cubicBezTo>
                  <a:cubicBezTo>
                    <a:pt x="1514" y="361"/>
                    <a:pt x="1514" y="361"/>
                    <a:pt x="1514" y="361"/>
                  </a:cubicBezTo>
                  <a:cubicBezTo>
                    <a:pt x="1514" y="361"/>
                    <a:pt x="1514" y="361"/>
                    <a:pt x="1514" y="361"/>
                  </a:cubicBezTo>
                  <a:cubicBezTo>
                    <a:pt x="1502" y="370"/>
                    <a:pt x="1502" y="370"/>
                    <a:pt x="1502" y="370"/>
                  </a:cubicBezTo>
                  <a:cubicBezTo>
                    <a:pt x="1502" y="370"/>
                    <a:pt x="1502" y="370"/>
                    <a:pt x="1502" y="370"/>
                  </a:cubicBezTo>
                  <a:cubicBezTo>
                    <a:pt x="1490" y="378"/>
                    <a:pt x="1490" y="378"/>
                    <a:pt x="1490" y="378"/>
                  </a:cubicBezTo>
                  <a:cubicBezTo>
                    <a:pt x="1490" y="378"/>
                    <a:pt x="1490" y="378"/>
                    <a:pt x="1490" y="378"/>
                  </a:cubicBezTo>
                  <a:cubicBezTo>
                    <a:pt x="1484" y="382"/>
                    <a:pt x="1484" y="382"/>
                    <a:pt x="1484" y="382"/>
                  </a:cubicBezTo>
                  <a:cubicBezTo>
                    <a:pt x="1484" y="382"/>
                    <a:pt x="1484" y="382"/>
                    <a:pt x="1484" y="382"/>
                  </a:cubicBezTo>
                  <a:cubicBezTo>
                    <a:pt x="1478" y="386"/>
                    <a:pt x="1478" y="386"/>
                    <a:pt x="1478" y="386"/>
                  </a:cubicBezTo>
                  <a:cubicBezTo>
                    <a:pt x="1478" y="386"/>
                    <a:pt x="1478" y="386"/>
                    <a:pt x="1478" y="386"/>
                  </a:cubicBezTo>
                  <a:cubicBezTo>
                    <a:pt x="1470" y="389"/>
                    <a:pt x="1470" y="389"/>
                    <a:pt x="1470" y="389"/>
                  </a:cubicBezTo>
                  <a:cubicBezTo>
                    <a:pt x="1470" y="389"/>
                    <a:pt x="1470" y="389"/>
                    <a:pt x="1470" y="389"/>
                  </a:cubicBezTo>
                  <a:cubicBezTo>
                    <a:pt x="1463" y="391"/>
                    <a:pt x="1463" y="391"/>
                    <a:pt x="1463" y="391"/>
                  </a:cubicBezTo>
                  <a:cubicBezTo>
                    <a:pt x="1463" y="391"/>
                    <a:pt x="1463" y="391"/>
                    <a:pt x="1463" y="391"/>
                  </a:cubicBezTo>
                  <a:cubicBezTo>
                    <a:pt x="1456" y="395"/>
                    <a:pt x="1456" y="395"/>
                    <a:pt x="1456" y="395"/>
                  </a:cubicBezTo>
                  <a:cubicBezTo>
                    <a:pt x="1456" y="395"/>
                    <a:pt x="1456" y="395"/>
                    <a:pt x="1456" y="395"/>
                  </a:cubicBezTo>
                  <a:cubicBezTo>
                    <a:pt x="1449" y="397"/>
                    <a:pt x="1449" y="397"/>
                    <a:pt x="1449" y="397"/>
                  </a:cubicBezTo>
                  <a:cubicBezTo>
                    <a:pt x="1449" y="397"/>
                    <a:pt x="1449" y="397"/>
                    <a:pt x="1449" y="397"/>
                  </a:cubicBezTo>
                  <a:cubicBezTo>
                    <a:pt x="1444" y="401"/>
                    <a:pt x="1444" y="401"/>
                    <a:pt x="1444" y="401"/>
                  </a:cubicBezTo>
                  <a:cubicBezTo>
                    <a:pt x="1444" y="401"/>
                    <a:pt x="1444" y="401"/>
                    <a:pt x="1444" y="401"/>
                  </a:cubicBezTo>
                  <a:cubicBezTo>
                    <a:pt x="1442" y="406"/>
                    <a:pt x="1442" y="406"/>
                    <a:pt x="1442" y="406"/>
                  </a:cubicBezTo>
                  <a:lnTo>
                    <a:pt x="1446" y="406"/>
                  </a:lnTo>
                  <a:close/>
                  <a:moveTo>
                    <a:pt x="303" y="401"/>
                  </a:moveTo>
                  <a:cubicBezTo>
                    <a:pt x="312" y="401"/>
                    <a:pt x="312" y="401"/>
                    <a:pt x="312" y="401"/>
                  </a:cubicBezTo>
                  <a:cubicBezTo>
                    <a:pt x="312" y="401"/>
                    <a:pt x="312" y="401"/>
                    <a:pt x="312" y="401"/>
                  </a:cubicBezTo>
                  <a:cubicBezTo>
                    <a:pt x="313" y="401"/>
                    <a:pt x="313" y="401"/>
                    <a:pt x="313" y="401"/>
                  </a:cubicBezTo>
                  <a:cubicBezTo>
                    <a:pt x="313" y="401"/>
                    <a:pt x="313" y="401"/>
                    <a:pt x="313" y="401"/>
                  </a:cubicBezTo>
                  <a:cubicBezTo>
                    <a:pt x="315" y="399"/>
                    <a:pt x="315" y="399"/>
                    <a:pt x="315" y="399"/>
                  </a:cubicBezTo>
                  <a:cubicBezTo>
                    <a:pt x="315" y="399"/>
                    <a:pt x="315" y="399"/>
                    <a:pt x="315" y="399"/>
                  </a:cubicBezTo>
                  <a:cubicBezTo>
                    <a:pt x="317" y="398"/>
                    <a:pt x="317" y="398"/>
                    <a:pt x="317" y="398"/>
                  </a:cubicBezTo>
                  <a:cubicBezTo>
                    <a:pt x="317" y="398"/>
                    <a:pt x="317" y="398"/>
                    <a:pt x="317" y="398"/>
                  </a:cubicBezTo>
                  <a:cubicBezTo>
                    <a:pt x="319" y="396"/>
                    <a:pt x="319" y="396"/>
                    <a:pt x="319" y="396"/>
                  </a:cubicBezTo>
                  <a:cubicBezTo>
                    <a:pt x="319" y="396"/>
                    <a:pt x="319" y="396"/>
                    <a:pt x="319" y="396"/>
                  </a:cubicBezTo>
                  <a:cubicBezTo>
                    <a:pt x="320" y="396"/>
                    <a:pt x="320" y="396"/>
                    <a:pt x="320" y="396"/>
                  </a:cubicBezTo>
                  <a:cubicBezTo>
                    <a:pt x="320" y="396"/>
                    <a:pt x="320" y="396"/>
                    <a:pt x="320" y="396"/>
                  </a:cubicBezTo>
                  <a:cubicBezTo>
                    <a:pt x="323" y="394"/>
                    <a:pt x="323" y="394"/>
                    <a:pt x="323" y="394"/>
                  </a:cubicBezTo>
                  <a:cubicBezTo>
                    <a:pt x="323" y="394"/>
                    <a:pt x="323" y="394"/>
                    <a:pt x="323" y="394"/>
                  </a:cubicBezTo>
                  <a:cubicBezTo>
                    <a:pt x="324" y="393"/>
                    <a:pt x="324" y="393"/>
                    <a:pt x="324" y="393"/>
                  </a:cubicBezTo>
                  <a:cubicBezTo>
                    <a:pt x="324" y="393"/>
                    <a:pt x="324" y="393"/>
                    <a:pt x="324" y="393"/>
                  </a:cubicBezTo>
                  <a:cubicBezTo>
                    <a:pt x="328" y="391"/>
                    <a:pt x="328" y="391"/>
                    <a:pt x="328" y="391"/>
                  </a:cubicBezTo>
                  <a:cubicBezTo>
                    <a:pt x="328" y="391"/>
                    <a:pt x="328" y="391"/>
                    <a:pt x="328" y="391"/>
                  </a:cubicBezTo>
                  <a:cubicBezTo>
                    <a:pt x="327" y="390"/>
                    <a:pt x="327" y="390"/>
                    <a:pt x="327" y="390"/>
                  </a:cubicBezTo>
                  <a:cubicBezTo>
                    <a:pt x="327" y="390"/>
                    <a:pt x="327" y="390"/>
                    <a:pt x="327" y="390"/>
                  </a:cubicBezTo>
                  <a:cubicBezTo>
                    <a:pt x="327" y="388"/>
                    <a:pt x="327" y="388"/>
                    <a:pt x="327" y="388"/>
                  </a:cubicBezTo>
                  <a:cubicBezTo>
                    <a:pt x="327" y="388"/>
                    <a:pt x="327" y="388"/>
                    <a:pt x="327" y="388"/>
                  </a:cubicBezTo>
                  <a:cubicBezTo>
                    <a:pt x="327" y="387"/>
                    <a:pt x="327" y="387"/>
                    <a:pt x="327" y="387"/>
                  </a:cubicBezTo>
                  <a:cubicBezTo>
                    <a:pt x="327" y="387"/>
                    <a:pt x="327" y="387"/>
                    <a:pt x="327" y="387"/>
                  </a:cubicBezTo>
                  <a:cubicBezTo>
                    <a:pt x="327" y="385"/>
                    <a:pt x="327" y="385"/>
                    <a:pt x="327" y="385"/>
                  </a:cubicBezTo>
                  <a:cubicBezTo>
                    <a:pt x="327" y="385"/>
                    <a:pt x="327" y="385"/>
                    <a:pt x="327" y="385"/>
                  </a:cubicBezTo>
                  <a:cubicBezTo>
                    <a:pt x="326" y="384"/>
                    <a:pt x="326" y="384"/>
                    <a:pt x="326" y="384"/>
                  </a:cubicBezTo>
                  <a:cubicBezTo>
                    <a:pt x="326" y="384"/>
                    <a:pt x="326" y="384"/>
                    <a:pt x="326" y="384"/>
                  </a:cubicBezTo>
                  <a:cubicBezTo>
                    <a:pt x="326" y="383"/>
                    <a:pt x="326" y="383"/>
                    <a:pt x="326" y="383"/>
                  </a:cubicBezTo>
                  <a:cubicBezTo>
                    <a:pt x="326" y="383"/>
                    <a:pt x="326" y="383"/>
                    <a:pt x="326" y="383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81"/>
                    <a:pt x="324" y="381"/>
                    <a:pt x="324" y="381"/>
                  </a:cubicBezTo>
                  <a:cubicBezTo>
                    <a:pt x="324" y="381"/>
                    <a:pt x="324" y="381"/>
                    <a:pt x="324" y="381"/>
                  </a:cubicBezTo>
                  <a:cubicBezTo>
                    <a:pt x="320" y="377"/>
                    <a:pt x="320" y="377"/>
                    <a:pt x="320" y="377"/>
                  </a:cubicBezTo>
                  <a:cubicBezTo>
                    <a:pt x="320" y="377"/>
                    <a:pt x="320" y="377"/>
                    <a:pt x="320" y="377"/>
                  </a:cubicBezTo>
                  <a:cubicBezTo>
                    <a:pt x="316" y="372"/>
                    <a:pt x="316" y="372"/>
                    <a:pt x="316" y="372"/>
                  </a:cubicBezTo>
                  <a:cubicBezTo>
                    <a:pt x="316" y="372"/>
                    <a:pt x="316" y="372"/>
                    <a:pt x="316" y="372"/>
                  </a:cubicBezTo>
                  <a:cubicBezTo>
                    <a:pt x="311" y="368"/>
                    <a:pt x="311" y="368"/>
                    <a:pt x="311" y="368"/>
                  </a:cubicBezTo>
                  <a:cubicBezTo>
                    <a:pt x="311" y="368"/>
                    <a:pt x="311" y="368"/>
                    <a:pt x="311" y="368"/>
                  </a:cubicBezTo>
                  <a:cubicBezTo>
                    <a:pt x="305" y="364"/>
                    <a:pt x="305" y="364"/>
                    <a:pt x="305" y="364"/>
                  </a:cubicBezTo>
                  <a:cubicBezTo>
                    <a:pt x="305" y="364"/>
                    <a:pt x="305" y="364"/>
                    <a:pt x="305" y="364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9" y="361"/>
                    <a:pt x="299" y="361"/>
                    <a:pt x="299" y="361"/>
                  </a:cubicBezTo>
                  <a:cubicBezTo>
                    <a:pt x="293" y="357"/>
                    <a:pt x="293" y="357"/>
                    <a:pt x="293" y="357"/>
                  </a:cubicBezTo>
                  <a:cubicBezTo>
                    <a:pt x="293" y="357"/>
                    <a:pt x="293" y="357"/>
                    <a:pt x="293" y="357"/>
                  </a:cubicBezTo>
                  <a:cubicBezTo>
                    <a:pt x="286" y="354"/>
                    <a:pt x="286" y="354"/>
                    <a:pt x="286" y="354"/>
                  </a:cubicBezTo>
                  <a:cubicBezTo>
                    <a:pt x="286" y="354"/>
                    <a:pt x="286" y="354"/>
                    <a:pt x="286" y="354"/>
                  </a:cubicBezTo>
                  <a:cubicBezTo>
                    <a:pt x="281" y="352"/>
                    <a:pt x="281" y="352"/>
                    <a:pt x="281" y="352"/>
                  </a:cubicBezTo>
                  <a:cubicBezTo>
                    <a:pt x="281" y="352"/>
                    <a:pt x="281" y="352"/>
                    <a:pt x="281" y="352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8" y="353"/>
                    <a:pt x="278" y="353"/>
                    <a:pt x="278" y="353"/>
                  </a:cubicBezTo>
                  <a:cubicBezTo>
                    <a:pt x="278" y="353"/>
                    <a:pt x="278" y="353"/>
                    <a:pt x="278" y="353"/>
                  </a:cubicBezTo>
                  <a:cubicBezTo>
                    <a:pt x="277" y="354"/>
                    <a:pt x="277" y="354"/>
                    <a:pt x="277" y="354"/>
                  </a:cubicBezTo>
                  <a:cubicBezTo>
                    <a:pt x="277" y="354"/>
                    <a:pt x="277" y="354"/>
                    <a:pt x="277" y="354"/>
                  </a:cubicBezTo>
                  <a:cubicBezTo>
                    <a:pt x="276" y="354"/>
                    <a:pt x="276" y="354"/>
                    <a:pt x="276" y="354"/>
                  </a:cubicBezTo>
                  <a:cubicBezTo>
                    <a:pt x="276" y="354"/>
                    <a:pt x="276" y="354"/>
                    <a:pt x="276" y="354"/>
                  </a:cubicBezTo>
                  <a:cubicBezTo>
                    <a:pt x="275" y="355"/>
                    <a:pt x="275" y="355"/>
                    <a:pt x="275" y="355"/>
                  </a:cubicBezTo>
                  <a:cubicBezTo>
                    <a:pt x="275" y="355"/>
                    <a:pt x="275" y="355"/>
                    <a:pt x="275" y="355"/>
                  </a:cubicBezTo>
                  <a:cubicBezTo>
                    <a:pt x="275" y="355"/>
                    <a:pt x="275" y="355"/>
                    <a:pt x="275" y="355"/>
                  </a:cubicBezTo>
                  <a:cubicBezTo>
                    <a:pt x="275" y="355"/>
                    <a:pt x="275" y="355"/>
                    <a:pt x="275" y="355"/>
                  </a:cubicBezTo>
                  <a:cubicBezTo>
                    <a:pt x="275" y="356"/>
                    <a:pt x="275" y="356"/>
                    <a:pt x="275" y="356"/>
                  </a:cubicBezTo>
                  <a:cubicBezTo>
                    <a:pt x="275" y="356"/>
                    <a:pt x="275" y="356"/>
                    <a:pt x="275" y="356"/>
                  </a:cubicBezTo>
                  <a:cubicBezTo>
                    <a:pt x="275" y="356"/>
                    <a:pt x="275" y="356"/>
                    <a:pt x="275" y="356"/>
                  </a:cubicBezTo>
                  <a:cubicBezTo>
                    <a:pt x="275" y="356"/>
                    <a:pt x="275" y="356"/>
                    <a:pt x="275" y="356"/>
                  </a:cubicBezTo>
                  <a:cubicBezTo>
                    <a:pt x="279" y="360"/>
                    <a:pt x="279" y="360"/>
                    <a:pt x="279" y="360"/>
                  </a:cubicBezTo>
                  <a:cubicBezTo>
                    <a:pt x="279" y="360"/>
                    <a:pt x="279" y="360"/>
                    <a:pt x="279" y="360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8" y="369"/>
                    <a:pt x="288" y="369"/>
                    <a:pt x="288" y="369"/>
                  </a:cubicBezTo>
                  <a:cubicBezTo>
                    <a:pt x="288" y="369"/>
                    <a:pt x="288" y="369"/>
                    <a:pt x="288" y="369"/>
                  </a:cubicBezTo>
                  <a:cubicBezTo>
                    <a:pt x="291" y="374"/>
                    <a:pt x="291" y="374"/>
                    <a:pt x="291" y="374"/>
                  </a:cubicBezTo>
                  <a:cubicBezTo>
                    <a:pt x="291" y="374"/>
                    <a:pt x="291" y="374"/>
                    <a:pt x="291" y="374"/>
                  </a:cubicBezTo>
                  <a:cubicBezTo>
                    <a:pt x="292" y="380"/>
                    <a:pt x="292" y="380"/>
                    <a:pt x="292" y="380"/>
                  </a:cubicBezTo>
                  <a:cubicBezTo>
                    <a:pt x="292" y="380"/>
                    <a:pt x="292" y="380"/>
                    <a:pt x="292" y="380"/>
                  </a:cubicBezTo>
                  <a:cubicBezTo>
                    <a:pt x="294" y="384"/>
                    <a:pt x="294" y="384"/>
                    <a:pt x="294" y="384"/>
                  </a:cubicBezTo>
                  <a:cubicBezTo>
                    <a:pt x="294" y="384"/>
                    <a:pt x="294" y="384"/>
                    <a:pt x="294" y="384"/>
                  </a:cubicBezTo>
                  <a:cubicBezTo>
                    <a:pt x="294" y="390"/>
                    <a:pt x="294" y="390"/>
                    <a:pt x="294" y="390"/>
                  </a:cubicBezTo>
                  <a:cubicBezTo>
                    <a:pt x="294" y="390"/>
                    <a:pt x="294" y="390"/>
                    <a:pt x="294" y="390"/>
                  </a:cubicBezTo>
                  <a:cubicBezTo>
                    <a:pt x="295" y="395"/>
                    <a:pt x="295" y="395"/>
                    <a:pt x="295" y="395"/>
                  </a:cubicBezTo>
                  <a:cubicBezTo>
                    <a:pt x="295" y="395"/>
                    <a:pt x="295" y="395"/>
                    <a:pt x="295" y="395"/>
                  </a:cubicBezTo>
                  <a:cubicBezTo>
                    <a:pt x="295" y="396"/>
                    <a:pt x="295" y="396"/>
                    <a:pt x="295" y="396"/>
                  </a:cubicBezTo>
                  <a:cubicBezTo>
                    <a:pt x="295" y="396"/>
                    <a:pt x="295" y="396"/>
                    <a:pt x="295" y="396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7" y="398"/>
                    <a:pt x="297" y="398"/>
                    <a:pt x="297" y="398"/>
                  </a:cubicBezTo>
                  <a:cubicBezTo>
                    <a:pt x="297" y="398"/>
                    <a:pt x="297" y="398"/>
                    <a:pt x="297" y="398"/>
                  </a:cubicBezTo>
                  <a:cubicBezTo>
                    <a:pt x="298" y="399"/>
                    <a:pt x="298" y="399"/>
                    <a:pt x="298" y="399"/>
                  </a:cubicBezTo>
                  <a:cubicBezTo>
                    <a:pt x="298" y="399"/>
                    <a:pt x="298" y="399"/>
                    <a:pt x="298" y="399"/>
                  </a:cubicBezTo>
                  <a:cubicBezTo>
                    <a:pt x="298" y="400"/>
                    <a:pt x="298" y="400"/>
                    <a:pt x="298" y="400"/>
                  </a:cubicBezTo>
                  <a:cubicBezTo>
                    <a:pt x="298" y="400"/>
                    <a:pt x="298" y="400"/>
                    <a:pt x="298" y="400"/>
                  </a:cubicBezTo>
                  <a:cubicBezTo>
                    <a:pt x="300" y="401"/>
                    <a:pt x="300" y="401"/>
                    <a:pt x="300" y="401"/>
                  </a:cubicBezTo>
                  <a:cubicBezTo>
                    <a:pt x="300" y="401"/>
                    <a:pt x="300" y="401"/>
                    <a:pt x="300" y="401"/>
                  </a:cubicBezTo>
                  <a:cubicBezTo>
                    <a:pt x="301" y="401"/>
                    <a:pt x="301" y="401"/>
                    <a:pt x="301" y="401"/>
                  </a:cubicBezTo>
                  <a:cubicBezTo>
                    <a:pt x="301" y="401"/>
                    <a:pt x="301" y="401"/>
                    <a:pt x="301" y="401"/>
                  </a:cubicBezTo>
                  <a:cubicBezTo>
                    <a:pt x="303" y="401"/>
                    <a:pt x="303" y="401"/>
                    <a:pt x="303" y="401"/>
                  </a:cubicBezTo>
                  <a:close/>
                  <a:moveTo>
                    <a:pt x="1278" y="393"/>
                  </a:moveTo>
                  <a:cubicBezTo>
                    <a:pt x="1278" y="392"/>
                    <a:pt x="1278" y="392"/>
                    <a:pt x="1278" y="392"/>
                  </a:cubicBezTo>
                  <a:cubicBezTo>
                    <a:pt x="1278" y="392"/>
                    <a:pt x="1278" y="392"/>
                    <a:pt x="1278" y="392"/>
                  </a:cubicBezTo>
                  <a:cubicBezTo>
                    <a:pt x="1278" y="391"/>
                    <a:pt x="1278" y="391"/>
                    <a:pt x="1278" y="391"/>
                  </a:cubicBezTo>
                  <a:cubicBezTo>
                    <a:pt x="1278" y="391"/>
                    <a:pt x="1278" y="391"/>
                    <a:pt x="1278" y="391"/>
                  </a:cubicBezTo>
                  <a:cubicBezTo>
                    <a:pt x="1279" y="391"/>
                    <a:pt x="1279" y="391"/>
                    <a:pt x="1279" y="391"/>
                  </a:cubicBezTo>
                  <a:cubicBezTo>
                    <a:pt x="1279" y="391"/>
                    <a:pt x="1279" y="391"/>
                    <a:pt x="1279" y="391"/>
                  </a:cubicBezTo>
                  <a:cubicBezTo>
                    <a:pt x="1281" y="390"/>
                    <a:pt x="1281" y="390"/>
                    <a:pt x="1281" y="390"/>
                  </a:cubicBezTo>
                  <a:cubicBezTo>
                    <a:pt x="1281" y="390"/>
                    <a:pt x="1281" y="390"/>
                    <a:pt x="1281" y="390"/>
                  </a:cubicBezTo>
                  <a:cubicBezTo>
                    <a:pt x="1281" y="390"/>
                    <a:pt x="1281" y="390"/>
                    <a:pt x="1281" y="390"/>
                  </a:cubicBezTo>
                  <a:cubicBezTo>
                    <a:pt x="1281" y="390"/>
                    <a:pt x="1281" y="390"/>
                    <a:pt x="1281" y="390"/>
                  </a:cubicBezTo>
                  <a:cubicBezTo>
                    <a:pt x="1283" y="389"/>
                    <a:pt x="1283" y="389"/>
                    <a:pt x="1283" y="389"/>
                  </a:cubicBezTo>
                  <a:cubicBezTo>
                    <a:pt x="1283" y="389"/>
                    <a:pt x="1283" y="389"/>
                    <a:pt x="1283" y="389"/>
                  </a:cubicBezTo>
                  <a:cubicBezTo>
                    <a:pt x="1283" y="389"/>
                    <a:pt x="1283" y="389"/>
                    <a:pt x="1283" y="389"/>
                  </a:cubicBezTo>
                  <a:cubicBezTo>
                    <a:pt x="1283" y="389"/>
                    <a:pt x="1283" y="389"/>
                    <a:pt x="1283" y="389"/>
                  </a:cubicBezTo>
                  <a:cubicBezTo>
                    <a:pt x="1285" y="388"/>
                    <a:pt x="1285" y="388"/>
                    <a:pt x="1285" y="388"/>
                  </a:cubicBezTo>
                  <a:cubicBezTo>
                    <a:pt x="1285" y="388"/>
                    <a:pt x="1285" y="388"/>
                    <a:pt x="1285" y="388"/>
                  </a:cubicBezTo>
                  <a:cubicBezTo>
                    <a:pt x="1286" y="387"/>
                    <a:pt x="1286" y="387"/>
                    <a:pt x="1286" y="387"/>
                  </a:cubicBezTo>
                  <a:cubicBezTo>
                    <a:pt x="1286" y="387"/>
                    <a:pt x="1286" y="387"/>
                    <a:pt x="1286" y="387"/>
                  </a:cubicBezTo>
                  <a:cubicBezTo>
                    <a:pt x="1289" y="384"/>
                    <a:pt x="1289" y="384"/>
                    <a:pt x="1289" y="384"/>
                  </a:cubicBezTo>
                  <a:cubicBezTo>
                    <a:pt x="1289" y="384"/>
                    <a:pt x="1289" y="384"/>
                    <a:pt x="1289" y="384"/>
                  </a:cubicBezTo>
                  <a:cubicBezTo>
                    <a:pt x="1290" y="382"/>
                    <a:pt x="1290" y="382"/>
                    <a:pt x="1290" y="382"/>
                  </a:cubicBezTo>
                  <a:cubicBezTo>
                    <a:pt x="1290" y="382"/>
                    <a:pt x="1290" y="382"/>
                    <a:pt x="1290" y="382"/>
                  </a:cubicBezTo>
                  <a:cubicBezTo>
                    <a:pt x="1291" y="380"/>
                    <a:pt x="1291" y="380"/>
                    <a:pt x="1291" y="380"/>
                  </a:cubicBezTo>
                  <a:cubicBezTo>
                    <a:pt x="1291" y="380"/>
                    <a:pt x="1291" y="380"/>
                    <a:pt x="1291" y="380"/>
                  </a:cubicBezTo>
                  <a:cubicBezTo>
                    <a:pt x="1291" y="377"/>
                    <a:pt x="1291" y="377"/>
                    <a:pt x="1291" y="377"/>
                  </a:cubicBezTo>
                  <a:cubicBezTo>
                    <a:pt x="1291" y="377"/>
                    <a:pt x="1291" y="377"/>
                    <a:pt x="1291" y="377"/>
                  </a:cubicBezTo>
                  <a:cubicBezTo>
                    <a:pt x="1291" y="374"/>
                    <a:pt x="1291" y="374"/>
                    <a:pt x="1291" y="374"/>
                  </a:cubicBezTo>
                  <a:cubicBezTo>
                    <a:pt x="1291" y="374"/>
                    <a:pt x="1291" y="374"/>
                    <a:pt x="1291" y="374"/>
                  </a:cubicBezTo>
                  <a:cubicBezTo>
                    <a:pt x="1291" y="371"/>
                    <a:pt x="1291" y="371"/>
                    <a:pt x="1291" y="371"/>
                  </a:cubicBezTo>
                  <a:cubicBezTo>
                    <a:pt x="1291" y="371"/>
                    <a:pt x="1291" y="371"/>
                    <a:pt x="1291" y="371"/>
                  </a:cubicBezTo>
                  <a:cubicBezTo>
                    <a:pt x="1291" y="368"/>
                    <a:pt x="1291" y="368"/>
                    <a:pt x="1291" y="368"/>
                  </a:cubicBezTo>
                  <a:cubicBezTo>
                    <a:pt x="1291" y="368"/>
                    <a:pt x="1291" y="368"/>
                    <a:pt x="1291" y="368"/>
                  </a:cubicBezTo>
                  <a:cubicBezTo>
                    <a:pt x="1289" y="367"/>
                    <a:pt x="1289" y="367"/>
                    <a:pt x="1289" y="367"/>
                  </a:cubicBezTo>
                  <a:cubicBezTo>
                    <a:pt x="1289" y="367"/>
                    <a:pt x="1289" y="367"/>
                    <a:pt x="1289" y="367"/>
                  </a:cubicBezTo>
                  <a:cubicBezTo>
                    <a:pt x="1287" y="364"/>
                    <a:pt x="1287" y="364"/>
                    <a:pt x="1287" y="364"/>
                  </a:cubicBezTo>
                  <a:cubicBezTo>
                    <a:pt x="1287" y="364"/>
                    <a:pt x="1287" y="364"/>
                    <a:pt x="1287" y="364"/>
                  </a:cubicBezTo>
                  <a:cubicBezTo>
                    <a:pt x="1285" y="362"/>
                    <a:pt x="1285" y="362"/>
                    <a:pt x="1285" y="362"/>
                  </a:cubicBezTo>
                  <a:cubicBezTo>
                    <a:pt x="1285" y="362"/>
                    <a:pt x="1285" y="362"/>
                    <a:pt x="1285" y="362"/>
                  </a:cubicBezTo>
                  <a:cubicBezTo>
                    <a:pt x="1284" y="359"/>
                    <a:pt x="1284" y="359"/>
                    <a:pt x="1284" y="359"/>
                  </a:cubicBezTo>
                  <a:cubicBezTo>
                    <a:pt x="1284" y="359"/>
                    <a:pt x="1284" y="359"/>
                    <a:pt x="1284" y="359"/>
                  </a:cubicBezTo>
                  <a:cubicBezTo>
                    <a:pt x="1281" y="358"/>
                    <a:pt x="1281" y="358"/>
                    <a:pt x="1281" y="358"/>
                  </a:cubicBezTo>
                  <a:cubicBezTo>
                    <a:pt x="1281" y="358"/>
                    <a:pt x="1281" y="358"/>
                    <a:pt x="1281" y="358"/>
                  </a:cubicBezTo>
                  <a:cubicBezTo>
                    <a:pt x="1279" y="356"/>
                    <a:pt x="1279" y="356"/>
                    <a:pt x="1279" y="356"/>
                  </a:cubicBezTo>
                  <a:cubicBezTo>
                    <a:pt x="1279" y="356"/>
                    <a:pt x="1279" y="356"/>
                    <a:pt x="1279" y="356"/>
                  </a:cubicBezTo>
                  <a:cubicBezTo>
                    <a:pt x="1277" y="355"/>
                    <a:pt x="1277" y="355"/>
                    <a:pt x="1277" y="355"/>
                  </a:cubicBezTo>
                  <a:cubicBezTo>
                    <a:pt x="1277" y="355"/>
                    <a:pt x="1277" y="355"/>
                    <a:pt x="1277" y="355"/>
                  </a:cubicBezTo>
                  <a:cubicBezTo>
                    <a:pt x="1275" y="353"/>
                    <a:pt x="1275" y="353"/>
                    <a:pt x="1275" y="353"/>
                  </a:cubicBezTo>
                  <a:cubicBezTo>
                    <a:pt x="1275" y="353"/>
                    <a:pt x="1275" y="353"/>
                    <a:pt x="1275" y="353"/>
                  </a:cubicBezTo>
                  <a:cubicBezTo>
                    <a:pt x="1269" y="353"/>
                    <a:pt x="1269" y="353"/>
                    <a:pt x="1269" y="353"/>
                  </a:cubicBezTo>
                  <a:cubicBezTo>
                    <a:pt x="1269" y="353"/>
                    <a:pt x="1269" y="353"/>
                    <a:pt x="1269" y="353"/>
                  </a:cubicBezTo>
                  <a:cubicBezTo>
                    <a:pt x="1265" y="353"/>
                    <a:pt x="1265" y="353"/>
                    <a:pt x="1265" y="353"/>
                  </a:cubicBezTo>
                  <a:cubicBezTo>
                    <a:pt x="1265" y="353"/>
                    <a:pt x="1265" y="353"/>
                    <a:pt x="1265" y="353"/>
                  </a:cubicBezTo>
                  <a:cubicBezTo>
                    <a:pt x="1260" y="352"/>
                    <a:pt x="1260" y="352"/>
                    <a:pt x="1260" y="352"/>
                  </a:cubicBezTo>
                  <a:cubicBezTo>
                    <a:pt x="1260" y="352"/>
                    <a:pt x="1260" y="352"/>
                    <a:pt x="1260" y="352"/>
                  </a:cubicBezTo>
                  <a:cubicBezTo>
                    <a:pt x="1256" y="351"/>
                    <a:pt x="1256" y="351"/>
                    <a:pt x="1256" y="351"/>
                  </a:cubicBezTo>
                  <a:cubicBezTo>
                    <a:pt x="1256" y="351"/>
                    <a:pt x="1256" y="351"/>
                    <a:pt x="1256" y="351"/>
                  </a:cubicBezTo>
                  <a:cubicBezTo>
                    <a:pt x="1251" y="352"/>
                    <a:pt x="1251" y="352"/>
                    <a:pt x="1251" y="352"/>
                  </a:cubicBezTo>
                  <a:cubicBezTo>
                    <a:pt x="1251" y="352"/>
                    <a:pt x="1251" y="352"/>
                    <a:pt x="1251" y="352"/>
                  </a:cubicBezTo>
                  <a:cubicBezTo>
                    <a:pt x="1248" y="352"/>
                    <a:pt x="1248" y="352"/>
                    <a:pt x="1248" y="352"/>
                  </a:cubicBezTo>
                  <a:cubicBezTo>
                    <a:pt x="1248" y="352"/>
                    <a:pt x="1248" y="352"/>
                    <a:pt x="1248" y="352"/>
                  </a:cubicBezTo>
                  <a:cubicBezTo>
                    <a:pt x="1242" y="353"/>
                    <a:pt x="1242" y="353"/>
                    <a:pt x="1242" y="353"/>
                  </a:cubicBezTo>
                  <a:cubicBezTo>
                    <a:pt x="1242" y="353"/>
                    <a:pt x="1242" y="353"/>
                    <a:pt x="1242" y="353"/>
                  </a:cubicBezTo>
                  <a:cubicBezTo>
                    <a:pt x="1239" y="353"/>
                    <a:pt x="1239" y="353"/>
                    <a:pt x="1239" y="353"/>
                  </a:cubicBezTo>
                  <a:cubicBezTo>
                    <a:pt x="1239" y="353"/>
                    <a:pt x="1239" y="353"/>
                    <a:pt x="1239" y="353"/>
                  </a:cubicBezTo>
                  <a:cubicBezTo>
                    <a:pt x="1239" y="359"/>
                    <a:pt x="1239" y="359"/>
                    <a:pt x="1239" y="359"/>
                  </a:cubicBezTo>
                  <a:cubicBezTo>
                    <a:pt x="1239" y="359"/>
                    <a:pt x="1239" y="359"/>
                    <a:pt x="1239" y="359"/>
                  </a:cubicBezTo>
                  <a:cubicBezTo>
                    <a:pt x="1244" y="363"/>
                    <a:pt x="1244" y="363"/>
                    <a:pt x="1244" y="363"/>
                  </a:cubicBezTo>
                  <a:cubicBezTo>
                    <a:pt x="1244" y="363"/>
                    <a:pt x="1244" y="363"/>
                    <a:pt x="1244" y="363"/>
                  </a:cubicBezTo>
                  <a:cubicBezTo>
                    <a:pt x="1251" y="366"/>
                    <a:pt x="1251" y="366"/>
                    <a:pt x="1251" y="366"/>
                  </a:cubicBezTo>
                  <a:cubicBezTo>
                    <a:pt x="1251" y="366"/>
                    <a:pt x="1251" y="366"/>
                    <a:pt x="1251" y="366"/>
                  </a:cubicBezTo>
                  <a:cubicBezTo>
                    <a:pt x="1256" y="369"/>
                    <a:pt x="1256" y="369"/>
                    <a:pt x="1256" y="369"/>
                  </a:cubicBezTo>
                  <a:cubicBezTo>
                    <a:pt x="1256" y="369"/>
                    <a:pt x="1256" y="369"/>
                    <a:pt x="1256" y="369"/>
                  </a:cubicBezTo>
                  <a:cubicBezTo>
                    <a:pt x="1261" y="373"/>
                    <a:pt x="1261" y="373"/>
                    <a:pt x="1261" y="373"/>
                  </a:cubicBezTo>
                  <a:cubicBezTo>
                    <a:pt x="1261" y="373"/>
                    <a:pt x="1261" y="373"/>
                    <a:pt x="1261" y="373"/>
                  </a:cubicBezTo>
                  <a:cubicBezTo>
                    <a:pt x="1265" y="378"/>
                    <a:pt x="1265" y="378"/>
                    <a:pt x="1265" y="378"/>
                  </a:cubicBezTo>
                  <a:cubicBezTo>
                    <a:pt x="1265" y="378"/>
                    <a:pt x="1265" y="378"/>
                    <a:pt x="1265" y="378"/>
                  </a:cubicBezTo>
                  <a:cubicBezTo>
                    <a:pt x="1269" y="382"/>
                    <a:pt x="1269" y="382"/>
                    <a:pt x="1269" y="382"/>
                  </a:cubicBezTo>
                  <a:cubicBezTo>
                    <a:pt x="1269" y="382"/>
                    <a:pt x="1269" y="382"/>
                    <a:pt x="1269" y="382"/>
                  </a:cubicBezTo>
                  <a:cubicBezTo>
                    <a:pt x="1274" y="388"/>
                    <a:pt x="1274" y="388"/>
                    <a:pt x="1274" y="388"/>
                  </a:cubicBezTo>
                  <a:cubicBezTo>
                    <a:pt x="1274" y="388"/>
                    <a:pt x="1274" y="388"/>
                    <a:pt x="1274" y="388"/>
                  </a:cubicBezTo>
                  <a:cubicBezTo>
                    <a:pt x="1278" y="393"/>
                    <a:pt x="1278" y="393"/>
                    <a:pt x="1278" y="393"/>
                  </a:cubicBezTo>
                  <a:close/>
                  <a:moveTo>
                    <a:pt x="1179" y="386"/>
                  </a:moveTo>
                  <a:cubicBezTo>
                    <a:pt x="1179" y="386"/>
                    <a:pt x="1179" y="386"/>
                    <a:pt x="1179" y="386"/>
                  </a:cubicBezTo>
                  <a:cubicBezTo>
                    <a:pt x="1179" y="386"/>
                    <a:pt x="1179" y="386"/>
                    <a:pt x="1179" y="386"/>
                  </a:cubicBezTo>
                  <a:cubicBezTo>
                    <a:pt x="1181" y="386"/>
                    <a:pt x="1181" y="386"/>
                    <a:pt x="1181" y="386"/>
                  </a:cubicBezTo>
                  <a:cubicBezTo>
                    <a:pt x="1181" y="386"/>
                    <a:pt x="1181" y="386"/>
                    <a:pt x="1181" y="386"/>
                  </a:cubicBezTo>
                  <a:cubicBezTo>
                    <a:pt x="1182" y="386"/>
                    <a:pt x="1182" y="386"/>
                    <a:pt x="1182" y="386"/>
                  </a:cubicBezTo>
                  <a:cubicBezTo>
                    <a:pt x="1182" y="386"/>
                    <a:pt x="1182" y="386"/>
                    <a:pt x="1182" y="386"/>
                  </a:cubicBezTo>
                  <a:cubicBezTo>
                    <a:pt x="1184" y="385"/>
                    <a:pt x="1184" y="385"/>
                    <a:pt x="1184" y="385"/>
                  </a:cubicBezTo>
                  <a:cubicBezTo>
                    <a:pt x="1184" y="385"/>
                    <a:pt x="1184" y="385"/>
                    <a:pt x="1184" y="385"/>
                  </a:cubicBezTo>
                  <a:cubicBezTo>
                    <a:pt x="1185" y="385"/>
                    <a:pt x="1185" y="385"/>
                    <a:pt x="1185" y="385"/>
                  </a:cubicBezTo>
                  <a:cubicBezTo>
                    <a:pt x="1185" y="385"/>
                    <a:pt x="1185" y="385"/>
                    <a:pt x="1185" y="385"/>
                  </a:cubicBezTo>
                  <a:cubicBezTo>
                    <a:pt x="1187" y="384"/>
                    <a:pt x="1187" y="384"/>
                    <a:pt x="1187" y="384"/>
                  </a:cubicBezTo>
                  <a:cubicBezTo>
                    <a:pt x="1187" y="384"/>
                    <a:pt x="1187" y="384"/>
                    <a:pt x="1187" y="384"/>
                  </a:cubicBezTo>
                  <a:cubicBezTo>
                    <a:pt x="1188" y="383"/>
                    <a:pt x="1188" y="383"/>
                    <a:pt x="1188" y="383"/>
                  </a:cubicBezTo>
                  <a:cubicBezTo>
                    <a:pt x="1188" y="383"/>
                    <a:pt x="1188" y="383"/>
                    <a:pt x="1188" y="383"/>
                  </a:cubicBezTo>
                  <a:cubicBezTo>
                    <a:pt x="1189" y="382"/>
                    <a:pt x="1189" y="382"/>
                    <a:pt x="1189" y="382"/>
                  </a:cubicBezTo>
                  <a:cubicBezTo>
                    <a:pt x="1189" y="382"/>
                    <a:pt x="1189" y="382"/>
                    <a:pt x="1189" y="382"/>
                  </a:cubicBezTo>
                  <a:cubicBezTo>
                    <a:pt x="1188" y="381"/>
                    <a:pt x="1188" y="381"/>
                    <a:pt x="1188" y="381"/>
                  </a:cubicBezTo>
                  <a:cubicBezTo>
                    <a:pt x="1188" y="381"/>
                    <a:pt x="1188" y="381"/>
                    <a:pt x="1188" y="381"/>
                  </a:cubicBezTo>
                  <a:cubicBezTo>
                    <a:pt x="1188" y="379"/>
                    <a:pt x="1188" y="379"/>
                    <a:pt x="1188" y="379"/>
                  </a:cubicBezTo>
                  <a:cubicBezTo>
                    <a:pt x="1188" y="379"/>
                    <a:pt x="1188" y="379"/>
                    <a:pt x="1188" y="379"/>
                  </a:cubicBezTo>
                  <a:cubicBezTo>
                    <a:pt x="1188" y="378"/>
                    <a:pt x="1188" y="378"/>
                    <a:pt x="1188" y="378"/>
                  </a:cubicBezTo>
                  <a:cubicBezTo>
                    <a:pt x="1188" y="378"/>
                    <a:pt x="1188" y="378"/>
                    <a:pt x="1188" y="378"/>
                  </a:cubicBezTo>
                  <a:cubicBezTo>
                    <a:pt x="1188" y="375"/>
                    <a:pt x="1188" y="375"/>
                    <a:pt x="1188" y="375"/>
                  </a:cubicBezTo>
                  <a:cubicBezTo>
                    <a:pt x="1188" y="375"/>
                    <a:pt x="1188" y="375"/>
                    <a:pt x="1188" y="375"/>
                  </a:cubicBezTo>
                  <a:cubicBezTo>
                    <a:pt x="1187" y="374"/>
                    <a:pt x="1187" y="374"/>
                    <a:pt x="1187" y="374"/>
                  </a:cubicBezTo>
                  <a:cubicBezTo>
                    <a:pt x="1187" y="374"/>
                    <a:pt x="1187" y="374"/>
                    <a:pt x="1187" y="374"/>
                  </a:cubicBezTo>
                  <a:cubicBezTo>
                    <a:pt x="1187" y="371"/>
                    <a:pt x="1187" y="371"/>
                    <a:pt x="1187" y="371"/>
                  </a:cubicBezTo>
                  <a:cubicBezTo>
                    <a:pt x="1187" y="371"/>
                    <a:pt x="1187" y="371"/>
                    <a:pt x="1187" y="371"/>
                  </a:cubicBezTo>
                  <a:cubicBezTo>
                    <a:pt x="1187" y="370"/>
                    <a:pt x="1187" y="370"/>
                    <a:pt x="1187" y="370"/>
                  </a:cubicBezTo>
                  <a:cubicBezTo>
                    <a:pt x="1187" y="370"/>
                    <a:pt x="1187" y="370"/>
                    <a:pt x="1187" y="370"/>
                  </a:cubicBezTo>
                  <a:cubicBezTo>
                    <a:pt x="1187" y="367"/>
                    <a:pt x="1187" y="367"/>
                    <a:pt x="1187" y="367"/>
                  </a:cubicBezTo>
                  <a:cubicBezTo>
                    <a:pt x="1187" y="367"/>
                    <a:pt x="1187" y="367"/>
                    <a:pt x="1187" y="367"/>
                  </a:cubicBezTo>
                  <a:cubicBezTo>
                    <a:pt x="1183" y="367"/>
                    <a:pt x="1183" y="367"/>
                    <a:pt x="1183" y="367"/>
                  </a:cubicBezTo>
                  <a:cubicBezTo>
                    <a:pt x="1183" y="367"/>
                    <a:pt x="1183" y="367"/>
                    <a:pt x="1183" y="367"/>
                  </a:cubicBezTo>
                  <a:cubicBezTo>
                    <a:pt x="1181" y="370"/>
                    <a:pt x="1181" y="370"/>
                    <a:pt x="1181" y="370"/>
                  </a:cubicBezTo>
                  <a:cubicBezTo>
                    <a:pt x="1181" y="370"/>
                    <a:pt x="1181" y="370"/>
                    <a:pt x="1181" y="370"/>
                  </a:cubicBezTo>
                  <a:cubicBezTo>
                    <a:pt x="1179" y="372"/>
                    <a:pt x="1179" y="372"/>
                    <a:pt x="1179" y="372"/>
                  </a:cubicBezTo>
                  <a:cubicBezTo>
                    <a:pt x="1179" y="372"/>
                    <a:pt x="1179" y="372"/>
                    <a:pt x="1179" y="372"/>
                  </a:cubicBezTo>
                  <a:cubicBezTo>
                    <a:pt x="1177" y="375"/>
                    <a:pt x="1177" y="375"/>
                    <a:pt x="1177" y="375"/>
                  </a:cubicBezTo>
                  <a:cubicBezTo>
                    <a:pt x="1177" y="375"/>
                    <a:pt x="1177" y="375"/>
                    <a:pt x="1177" y="375"/>
                  </a:cubicBezTo>
                  <a:cubicBezTo>
                    <a:pt x="1175" y="376"/>
                    <a:pt x="1175" y="376"/>
                    <a:pt x="1175" y="376"/>
                  </a:cubicBezTo>
                  <a:cubicBezTo>
                    <a:pt x="1175" y="376"/>
                    <a:pt x="1175" y="376"/>
                    <a:pt x="1175" y="376"/>
                  </a:cubicBezTo>
                  <a:cubicBezTo>
                    <a:pt x="1172" y="378"/>
                    <a:pt x="1172" y="378"/>
                    <a:pt x="1172" y="378"/>
                  </a:cubicBezTo>
                  <a:cubicBezTo>
                    <a:pt x="1172" y="378"/>
                    <a:pt x="1172" y="378"/>
                    <a:pt x="1172" y="378"/>
                  </a:cubicBezTo>
                  <a:cubicBezTo>
                    <a:pt x="1171" y="380"/>
                    <a:pt x="1171" y="380"/>
                    <a:pt x="1171" y="380"/>
                  </a:cubicBezTo>
                  <a:cubicBezTo>
                    <a:pt x="1171" y="380"/>
                    <a:pt x="1171" y="380"/>
                    <a:pt x="1171" y="380"/>
                  </a:cubicBezTo>
                  <a:cubicBezTo>
                    <a:pt x="1170" y="381"/>
                    <a:pt x="1170" y="381"/>
                    <a:pt x="1170" y="381"/>
                  </a:cubicBezTo>
                  <a:cubicBezTo>
                    <a:pt x="1170" y="381"/>
                    <a:pt x="1170" y="381"/>
                    <a:pt x="1170" y="381"/>
                  </a:cubicBezTo>
                  <a:cubicBezTo>
                    <a:pt x="1170" y="382"/>
                    <a:pt x="1170" y="382"/>
                    <a:pt x="1170" y="382"/>
                  </a:cubicBezTo>
                  <a:cubicBezTo>
                    <a:pt x="1170" y="382"/>
                    <a:pt x="1170" y="382"/>
                    <a:pt x="1170" y="382"/>
                  </a:cubicBezTo>
                  <a:cubicBezTo>
                    <a:pt x="1171" y="383"/>
                    <a:pt x="1171" y="383"/>
                    <a:pt x="1171" y="383"/>
                  </a:cubicBezTo>
                  <a:cubicBezTo>
                    <a:pt x="1171" y="383"/>
                    <a:pt x="1171" y="383"/>
                    <a:pt x="1171" y="383"/>
                  </a:cubicBezTo>
                  <a:cubicBezTo>
                    <a:pt x="1172" y="384"/>
                    <a:pt x="1172" y="384"/>
                    <a:pt x="1172" y="384"/>
                  </a:cubicBezTo>
                  <a:cubicBezTo>
                    <a:pt x="1172" y="384"/>
                    <a:pt x="1172" y="384"/>
                    <a:pt x="1172" y="384"/>
                  </a:cubicBezTo>
                  <a:cubicBezTo>
                    <a:pt x="1173" y="385"/>
                    <a:pt x="1173" y="385"/>
                    <a:pt x="1173" y="385"/>
                  </a:cubicBezTo>
                  <a:cubicBezTo>
                    <a:pt x="1173" y="385"/>
                    <a:pt x="1173" y="385"/>
                    <a:pt x="1173" y="385"/>
                  </a:cubicBezTo>
                  <a:cubicBezTo>
                    <a:pt x="1174" y="385"/>
                    <a:pt x="1174" y="385"/>
                    <a:pt x="1174" y="385"/>
                  </a:cubicBezTo>
                  <a:cubicBezTo>
                    <a:pt x="1174" y="385"/>
                    <a:pt x="1174" y="385"/>
                    <a:pt x="1174" y="385"/>
                  </a:cubicBezTo>
                  <a:cubicBezTo>
                    <a:pt x="1175" y="386"/>
                    <a:pt x="1175" y="386"/>
                    <a:pt x="1175" y="386"/>
                  </a:cubicBezTo>
                  <a:cubicBezTo>
                    <a:pt x="1175" y="386"/>
                    <a:pt x="1175" y="386"/>
                    <a:pt x="1175" y="386"/>
                  </a:cubicBezTo>
                  <a:cubicBezTo>
                    <a:pt x="1176" y="386"/>
                    <a:pt x="1176" y="386"/>
                    <a:pt x="1176" y="386"/>
                  </a:cubicBezTo>
                  <a:cubicBezTo>
                    <a:pt x="1176" y="386"/>
                    <a:pt x="1176" y="386"/>
                    <a:pt x="1176" y="386"/>
                  </a:cubicBezTo>
                  <a:cubicBezTo>
                    <a:pt x="1177" y="386"/>
                    <a:pt x="1177" y="386"/>
                    <a:pt x="1177" y="386"/>
                  </a:cubicBezTo>
                  <a:cubicBezTo>
                    <a:pt x="1177" y="386"/>
                    <a:pt x="1177" y="386"/>
                    <a:pt x="1177" y="386"/>
                  </a:cubicBezTo>
                  <a:cubicBezTo>
                    <a:pt x="1179" y="386"/>
                    <a:pt x="1179" y="386"/>
                    <a:pt x="1179" y="386"/>
                  </a:cubicBezTo>
                  <a:close/>
                  <a:moveTo>
                    <a:pt x="778" y="381"/>
                  </a:moveTo>
                  <a:cubicBezTo>
                    <a:pt x="728" y="357"/>
                    <a:pt x="728" y="357"/>
                    <a:pt x="728" y="357"/>
                  </a:cubicBezTo>
                  <a:cubicBezTo>
                    <a:pt x="728" y="357"/>
                    <a:pt x="728" y="357"/>
                    <a:pt x="728" y="357"/>
                  </a:cubicBezTo>
                  <a:cubicBezTo>
                    <a:pt x="726" y="357"/>
                    <a:pt x="726" y="357"/>
                    <a:pt x="726" y="357"/>
                  </a:cubicBezTo>
                  <a:cubicBezTo>
                    <a:pt x="726" y="357"/>
                    <a:pt x="726" y="357"/>
                    <a:pt x="726" y="357"/>
                  </a:cubicBezTo>
                  <a:cubicBezTo>
                    <a:pt x="726" y="355"/>
                    <a:pt x="726" y="355"/>
                    <a:pt x="726" y="355"/>
                  </a:cubicBezTo>
                  <a:cubicBezTo>
                    <a:pt x="726" y="355"/>
                    <a:pt x="726" y="355"/>
                    <a:pt x="726" y="355"/>
                  </a:cubicBezTo>
                  <a:cubicBezTo>
                    <a:pt x="726" y="355"/>
                    <a:pt x="726" y="355"/>
                    <a:pt x="726" y="355"/>
                  </a:cubicBezTo>
                  <a:cubicBezTo>
                    <a:pt x="726" y="355"/>
                    <a:pt x="726" y="355"/>
                    <a:pt x="726" y="355"/>
                  </a:cubicBezTo>
                  <a:cubicBezTo>
                    <a:pt x="727" y="353"/>
                    <a:pt x="727" y="353"/>
                    <a:pt x="727" y="353"/>
                  </a:cubicBezTo>
                  <a:cubicBezTo>
                    <a:pt x="727" y="353"/>
                    <a:pt x="727" y="353"/>
                    <a:pt x="727" y="353"/>
                  </a:cubicBezTo>
                  <a:cubicBezTo>
                    <a:pt x="727" y="353"/>
                    <a:pt x="727" y="353"/>
                    <a:pt x="727" y="353"/>
                  </a:cubicBezTo>
                  <a:cubicBezTo>
                    <a:pt x="727" y="353"/>
                    <a:pt x="727" y="353"/>
                    <a:pt x="727" y="353"/>
                  </a:cubicBezTo>
                  <a:cubicBezTo>
                    <a:pt x="728" y="351"/>
                    <a:pt x="728" y="351"/>
                    <a:pt x="728" y="351"/>
                  </a:cubicBezTo>
                  <a:cubicBezTo>
                    <a:pt x="728" y="351"/>
                    <a:pt x="728" y="351"/>
                    <a:pt x="728" y="351"/>
                  </a:cubicBezTo>
                  <a:cubicBezTo>
                    <a:pt x="728" y="350"/>
                    <a:pt x="728" y="350"/>
                    <a:pt x="728" y="350"/>
                  </a:cubicBezTo>
                  <a:cubicBezTo>
                    <a:pt x="728" y="350"/>
                    <a:pt x="728" y="350"/>
                    <a:pt x="728" y="350"/>
                  </a:cubicBezTo>
                  <a:cubicBezTo>
                    <a:pt x="729" y="348"/>
                    <a:pt x="729" y="348"/>
                    <a:pt x="729" y="348"/>
                  </a:cubicBezTo>
                  <a:cubicBezTo>
                    <a:pt x="729" y="348"/>
                    <a:pt x="729" y="348"/>
                    <a:pt x="729" y="348"/>
                  </a:cubicBezTo>
                  <a:cubicBezTo>
                    <a:pt x="731" y="348"/>
                    <a:pt x="731" y="348"/>
                    <a:pt x="731" y="348"/>
                  </a:cubicBezTo>
                  <a:cubicBezTo>
                    <a:pt x="731" y="348"/>
                    <a:pt x="731" y="348"/>
                    <a:pt x="731" y="348"/>
                  </a:cubicBezTo>
                  <a:cubicBezTo>
                    <a:pt x="733" y="347"/>
                    <a:pt x="733" y="347"/>
                    <a:pt x="733" y="347"/>
                  </a:cubicBezTo>
                  <a:cubicBezTo>
                    <a:pt x="733" y="347"/>
                    <a:pt x="733" y="347"/>
                    <a:pt x="733" y="347"/>
                  </a:cubicBezTo>
                  <a:cubicBezTo>
                    <a:pt x="736" y="346"/>
                    <a:pt x="736" y="346"/>
                    <a:pt x="736" y="346"/>
                  </a:cubicBezTo>
                  <a:cubicBezTo>
                    <a:pt x="736" y="346"/>
                    <a:pt x="736" y="346"/>
                    <a:pt x="736" y="346"/>
                  </a:cubicBezTo>
                  <a:cubicBezTo>
                    <a:pt x="739" y="345"/>
                    <a:pt x="739" y="345"/>
                    <a:pt x="739" y="345"/>
                  </a:cubicBezTo>
                  <a:cubicBezTo>
                    <a:pt x="739" y="345"/>
                    <a:pt x="739" y="345"/>
                    <a:pt x="739" y="345"/>
                  </a:cubicBezTo>
                  <a:cubicBezTo>
                    <a:pt x="741" y="345"/>
                    <a:pt x="741" y="345"/>
                    <a:pt x="741" y="345"/>
                  </a:cubicBezTo>
                  <a:cubicBezTo>
                    <a:pt x="741" y="345"/>
                    <a:pt x="741" y="345"/>
                    <a:pt x="741" y="345"/>
                  </a:cubicBezTo>
                  <a:cubicBezTo>
                    <a:pt x="743" y="345"/>
                    <a:pt x="743" y="345"/>
                    <a:pt x="743" y="345"/>
                  </a:cubicBezTo>
                  <a:cubicBezTo>
                    <a:pt x="743" y="345"/>
                    <a:pt x="743" y="345"/>
                    <a:pt x="743" y="345"/>
                  </a:cubicBezTo>
                  <a:cubicBezTo>
                    <a:pt x="745" y="346"/>
                    <a:pt x="745" y="346"/>
                    <a:pt x="745" y="346"/>
                  </a:cubicBezTo>
                  <a:cubicBezTo>
                    <a:pt x="745" y="346"/>
                    <a:pt x="745" y="346"/>
                    <a:pt x="745" y="346"/>
                  </a:cubicBezTo>
                  <a:cubicBezTo>
                    <a:pt x="748" y="346"/>
                    <a:pt x="748" y="346"/>
                    <a:pt x="748" y="346"/>
                  </a:cubicBezTo>
                  <a:cubicBezTo>
                    <a:pt x="748" y="346"/>
                    <a:pt x="748" y="346"/>
                    <a:pt x="748" y="346"/>
                  </a:cubicBezTo>
                  <a:cubicBezTo>
                    <a:pt x="748" y="347"/>
                    <a:pt x="748" y="347"/>
                    <a:pt x="748" y="347"/>
                  </a:cubicBezTo>
                  <a:cubicBezTo>
                    <a:pt x="748" y="347"/>
                    <a:pt x="748" y="347"/>
                    <a:pt x="748" y="347"/>
                  </a:cubicBezTo>
                  <a:cubicBezTo>
                    <a:pt x="749" y="347"/>
                    <a:pt x="749" y="347"/>
                    <a:pt x="749" y="347"/>
                  </a:cubicBezTo>
                  <a:cubicBezTo>
                    <a:pt x="749" y="347"/>
                    <a:pt x="749" y="347"/>
                    <a:pt x="749" y="347"/>
                  </a:cubicBezTo>
                  <a:cubicBezTo>
                    <a:pt x="750" y="347"/>
                    <a:pt x="750" y="347"/>
                    <a:pt x="750" y="347"/>
                  </a:cubicBezTo>
                  <a:cubicBezTo>
                    <a:pt x="750" y="347"/>
                    <a:pt x="750" y="347"/>
                    <a:pt x="750" y="347"/>
                  </a:cubicBezTo>
                  <a:cubicBezTo>
                    <a:pt x="752" y="347"/>
                    <a:pt x="752" y="347"/>
                    <a:pt x="752" y="347"/>
                  </a:cubicBezTo>
                  <a:cubicBezTo>
                    <a:pt x="752" y="347"/>
                    <a:pt x="752" y="347"/>
                    <a:pt x="752" y="347"/>
                  </a:cubicBezTo>
                  <a:cubicBezTo>
                    <a:pt x="753" y="347"/>
                    <a:pt x="753" y="347"/>
                    <a:pt x="753" y="347"/>
                  </a:cubicBezTo>
                  <a:cubicBezTo>
                    <a:pt x="753" y="347"/>
                    <a:pt x="753" y="347"/>
                    <a:pt x="753" y="347"/>
                  </a:cubicBezTo>
                  <a:cubicBezTo>
                    <a:pt x="754" y="346"/>
                    <a:pt x="754" y="346"/>
                    <a:pt x="754" y="346"/>
                  </a:cubicBezTo>
                  <a:cubicBezTo>
                    <a:pt x="754" y="346"/>
                    <a:pt x="754" y="346"/>
                    <a:pt x="754" y="346"/>
                  </a:cubicBezTo>
                  <a:cubicBezTo>
                    <a:pt x="755" y="346"/>
                    <a:pt x="755" y="346"/>
                    <a:pt x="755" y="346"/>
                  </a:cubicBezTo>
                  <a:cubicBezTo>
                    <a:pt x="755" y="346"/>
                    <a:pt x="755" y="346"/>
                    <a:pt x="755" y="346"/>
                  </a:cubicBezTo>
                  <a:cubicBezTo>
                    <a:pt x="758" y="344"/>
                    <a:pt x="758" y="344"/>
                    <a:pt x="758" y="344"/>
                  </a:cubicBezTo>
                  <a:cubicBezTo>
                    <a:pt x="758" y="344"/>
                    <a:pt x="758" y="344"/>
                    <a:pt x="758" y="344"/>
                  </a:cubicBezTo>
                  <a:cubicBezTo>
                    <a:pt x="758" y="344"/>
                    <a:pt x="758" y="344"/>
                    <a:pt x="758" y="344"/>
                  </a:cubicBezTo>
                  <a:cubicBezTo>
                    <a:pt x="758" y="344"/>
                    <a:pt x="758" y="344"/>
                    <a:pt x="758" y="344"/>
                  </a:cubicBezTo>
                  <a:cubicBezTo>
                    <a:pt x="759" y="344"/>
                    <a:pt x="759" y="344"/>
                    <a:pt x="759" y="344"/>
                  </a:cubicBezTo>
                  <a:cubicBezTo>
                    <a:pt x="759" y="344"/>
                    <a:pt x="759" y="344"/>
                    <a:pt x="759" y="344"/>
                  </a:cubicBezTo>
                  <a:cubicBezTo>
                    <a:pt x="760" y="344"/>
                    <a:pt x="760" y="344"/>
                    <a:pt x="760" y="344"/>
                  </a:cubicBezTo>
                  <a:cubicBezTo>
                    <a:pt x="760" y="344"/>
                    <a:pt x="760" y="344"/>
                    <a:pt x="760" y="344"/>
                  </a:cubicBezTo>
                  <a:cubicBezTo>
                    <a:pt x="762" y="344"/>
                    <a:pt x="762" y="344"/>
                    <a:pt x="762" y="344"/>
                  </a:cubicBezTo>
                  <a:cubicBezTo>
                    <a:pt x="762" y="344"/>
                    <a:pt x="762" y="344"/>
                    <a:pt x="762" y="344"/>
                  </a:cubicBezTo>
                  <a:cubicBezTo>
                    <a:pt x="763" y="345"/>
                    <a:pt x="763" y="345"/>
                    <a:pt x="763" y="345"/>
                  </a:cubicBezTo>
                  <a:cubicBezTo>
                    <a:pt x="763" y="345"/>
                    <a:pt x="763" y="345"/>
                    <a:pt x="763" y="345"/>
                  </a:cubicBezTo>
                  <a:cubicBezTo>
                    <a:pt x="764" y="345"/>
                    <a:pt x="764" y="345"/>
                    <a:pt x="764" y="345"/>
                  </a:cubicBezTo>
                  <a:cubicBezTo>
                    <a:pt x="764" y="345"/>
                    <a:pt x="764" y="345"/>
                    <a:pt x="764" y="345"/>
                  </a:cubicBezTo>
                  <a:cubicBezTo>
                    <a:pt x="765" y="346"/>
                    <a:pt x="765" y="346"/>
                    <a:pt x="765" y="346"/>
                  </a:cubicBezTo>
                  <a:cubicBezTo>
                    <a:pt x="765" y="346"/>
                    <a:pt x="765" y="346"/>
                    <a:pt x="765" y="346"/>
                  </a:cubicBezTo>
                  <a:cubicBezTo>
                    <a:pt x="767" y="346"/>
                    <a:pt x="767" y="346"/>
                    <a:pt x="767" y="346"/>
                  </a:cubicBezTo>
                  <a:cubicBezTo>
                    <a:pt x="767" y="346"/>
                    <a:pt x="767" y="346"/>
                    <a:pt x="767" y="346"/>
                  </a:cubicBezTo>
                  <a:cubicBezTo>
                    <a:pt x="779" y="345"/>
                    <a:pt x="779" y="345"/>
                    <a:pt x="779" y="345"/>
                  </a:cubicBezTo>
                  <a:cubicBezTo>
                    <a:pt x="779" y="345"/>
                    <a:pt x="779" y="345"/>
                    <a:pt x="779" y="345"/>
                  </a:cubicBezTo>
                  <a:cubicBezTo>
                    <a:pt x="792" y="342"/>
                    <a:pt x="792" y="342"/>
                    <a:pt x="792" y="342"/>
                  </a:cubicBezTo>
                  <a:cubicBezTo>
                    <a:pt x="792" y="342"/>
                    <a:pt x="792" y="342"/>
                    <a:pt x="792" y="342"/>
                  </a:cubicBezTo>
                  <a:cubicBezTo>
                    <a:pt x="805" y="340"/>
                    <a:pt x="805" y="340"/>
                    <a:pt x="805" y="340"/>
                  </a:cubicBezTo>
                  <a:cubicBezTo>
                    <a:pt x="805" y="340"/>
                    <a:pt x="805" y="340"/>
                    <a:pt x="805" y="340"/>
                  </a:cubicBezTo>
                  <a:cubicBezTo>
                    <a:pt x="820" y="336"/>
                    <a:pt x="820" y="336"/>
                    <a:pt x="820" y="336"/>
                  </a:cubicBezTo>
                  <a:cubicBezTo>
                    <a:pt x="820" y="336"/>
                    <a:pt x="820" y="336"/>
                    <a:pt x="820" y="336"/>
                  </a:cubicBezTo>
                  <a:cubicBezTo>
                    <a:pt x="831" y="332"/>
                    <a:pt x="831" y="332"/>
                    <a:pt x="831" y="332"/>
                  </a:cubicBezTo>
                  <a:cubicBezTo>
                    <a:pt x="831" y="332"/>
                    <a:pt x="831" y="332"/>
                    <a:pt x="831" y="332"/>
                  </a:cubicBezTo>
                  <a:cubicBezTo>
                    <a:pt x="844" y="325"/>
                    <a:pt x="844" y="325"/>
                    <a:pt x="844" y="325"/>
                  </a:cubicBezTo>
                  <a:cubicBezTo>
                    <a:pt x="844" y="325"/>
                    <a:pt x="844" y="325"/>
                    <a:pt x="844" y="325"/>
                  </a:cubicBezTo>
                  <a:cubicBezTo>
                    <a:pt x="855" y="318"/>
                    <a:pt x="855" y="318"/>
                    <a:pt x="855" y="318"/>
                  </a:cubicBezTo>
                  <a:cubicBezTo>
                    <a:pt x="855" y="318"/>
                    <a:pt x="855" y="318"/>
                    <a:pt x="855" y="318"/>
                  </a:cubicBezTo>
                  <a:cubicBezTo>
                    <a:pt x="866" y="308"/>
                    <a:pt x="866" y="308"/>
                    <a:pt x="866" y="308"/>
                  </a:cubicBezTo>
                  <a:cubicBezTo>
                    <a:pt x="866" y="308"/>
                    <a:pt x="866" y="308"/>
                    <a:pt x="866" y="308"/>
                  </a:cubicBezTo>
                  <a:cubicBezTo>
                    <a:pt x="900" y="268"/>
                    <a:pt x="900" y="268"/>
                    <a:pt x="900" y="268"/>
                  </a:cubicBezTo>
                  <a:cubicBezTo>
                    <a:pt x="900" y="268"/>
                    <a:pt x="900" y="268"/>
                    <a:pt x="900" y="268"/>
                  </a:cubicBezTo>
                  <a:cubicBezTo>
                    <a:pt x="901" y="268"/>
                    <a:pt x="901" y="268"/>
                    <a:pt x="901" y="268"/>
                  </a:cubicBezTo>
                  <a:cubicBezTo>
                    <a:pt x="901" y="268"/>
                    <a:pt x="901" y="268"/>
                    <a:pt x="901" y="268"/>
                  </a:cubicBezTo>
                  <a:cubicBezTo>
                    <a:pt x="903" y="266"/>
                    <a:pt x="903" y="266"/>
                    <a:pt x="903" y="266"/>
                  </a:cubicBezTo>
                  <a:cubicBezTo>
                    <a:pt x="903" y="266"/>
                    <a:pt x="903" y="266"/>
                    <a:pt x="903" y="266"/>
                  </a:cubicBezTo>
                  <a:cubicBezTo>
                    <a:pt x="905" y="264"/>
                    <a:pt x="905" y="264"/>
                    <a:pt x="905" y="264"/>
                  </a:cubicBezTo>
                  <a:cubicBezTo>
                    <a:pt x="905" y="264"/>
                    <a:pt x="905" y="264"/>
                    <a:pt x="905" y="264"/>
                  </a:cubicBezTo>
                  <a:cubicBezTo>
                    <a:pt x="907" y="261"/>
                    <a:pt x="907" y="261"/>
                    <a:pt x="907" y="261"/>
                  </a:cubicBezTo>
                  <a:cubicBezTo>
                    <a:pt x="907" y="261"/>
                    <a:pt x="907" y="261"/>
                    <a:pt x="907" y="261"/>
                  </a:cubicBezTo>
                  <a:cubicBezTo>
                    <a:pt x="908" y="259"/>
                    <a:pt x="908" y="259"/>
                    <a:pt x="908" y="259"/>
                  </a:cubicBezTo>
                  <a:cubicBezTo>
                    <a:pt x="908" y="259"/>
                    <a:pt x="908" y="259"/>
                    <a:pt x="908" y="259"/>
                  </a:cubicBezTo>
                  <a:cubicBezTo>
                    <a:pt x="911" y="257"/>
                    <a:pt x="911" y="257"/>
                    <a:pt x="911" y="257"/>
                  </a:cubicBezTo>
                  <a:cubicBezTo>
                    <a:pt x="911" y="257"/>
                    <a:pt x="911" y="257"/>
                    <a:pt x="911" y="257"/>
                  </a:cubicBezTo>
                  <a:cubicBezTo>
                    <a:pt x="913" y="256"/>
                    <a:pt x="913" y="256"/>
                    <a:pt x="913" y="256"/>
                  </a:cubicBezTo>
                  <a:cubicBezTo>
                    <a:pt x="913" y="256"/>
                    <a:pt x="913" y="256"/>
                    <a:pt x="913" y="256"/>
                  </a:cubicBezTo>
                  <a:cubicBezTo>
                    <a:pt x="916" y="253"/>
                    <a:pt x="916" y="253"/>
                    <a:pt x="916" y="253"/>
                  </a:cubicBezTo>
                  <a:cubicBezTo>
                    <a:pt x="916" y="253"/>
                    <a:pt x="916" y="253"/>
                    <a:pt x="916" y="253"/>
                  </a:cubicBezTo>
                  <a:cubicBezTo>
                    <a:pt x="922" y="247"/>
                    <a:pt x="922" y="247"/>
                    <a:pt x="922" y="247"/>
                  </a:cubicBezTo>
                  <a:cubicBezTo>
                    <a:pt x="922" y="247"/>
                    <a:pt x="922" y="247"/>
                    <a:pt x="922" y="247"/>
                  </a:cubicBezTo>
                  <a:cubicBezTo>
                    <a:pt x="928" y="242"/>
                    <a:pt x="928" y="242"/>
                    <a:pt x="928" y="242"/>
                  </a:cubicBezTo>
                  <a:cubicBezTo>
                    <a:pt x="928" y="242"/>
                    <a:pt x="928" y="242"/>
                    <a:pt x="928" y="242"/>
                  </a:cubicBezTo>
                  <a:cubicBezTo>
                    <a:pt x="934" y="235"/>
                    <a:pt x="934" y="235"/>
                    <a:pt x="934" y="235"/>
                  </a:cubicBezTo>
                  <a:cubicBezTo>
                    <a:pt x="934" y="235"/>
                    <a:pt x="934" y="235"/>
                    <a:pt x="934" y="235"/>
                  </a:cubicBezTo>
                  <a:cubicBezTo>
                    <a:pt x="941" y="229"/>
                    <a:pt x="941" y="229"/>
                    <a:pt x="941" y="229"/>
                  </a:cubicBezTo>
                  <a:cubicBezTo>
                    <a:pt x="941" y="229"/>
                    <a:pt x="941" y="229"/>
                    <a:pt x="941" y="229"/>
                  </a:cubicBezTo>
                  <a:cubicBezTo>
                    <a:pt x="946" y="223"/>
                    <a:pt x="946" y="223"/>
                    <a:pt x="946" y="223"/>
                  </a:cubicBezTo>
                  <a:cubicBezTo>
                    <a:pt x="946" y="223"/>
                    <a:pt x="946" y="223"/>
                    <a:pt x="946" y="223"/>
                  </a:cubicBezTo>
                  <a:cubicBezTo>
                    <a:pt x="951" y="215"/>
                    <a:pt x="951" y="215"/>
                    <a:pt x="951" y="215"/>
                  </a:cubicBezTo>
                  <a:cubicBezTo>
                    <a:pt x="951" y="215"/>
                    <a:pt x="951" y="215"/>
                    <a:pt x="951" y="215"/>
                  </a:cubicBezTo>
                  <a:cubicBezTo>
                    <a:pt x="956" y="208"/>
                    <a:pt x="956" y="208"/>
                    <a:pt x="956" y="208"/>
                  </a:cubicBezTo>
                  <a:cubicBezTo>
                    <a:pt x="956" y="208"/>
                    <a:pt x="956" y="208"/>
                    <a:pt x="956" y="208"/>
                  </a:cubicBezTo>
                  <a:cubicBezTo>
                    <a:pt x="961" y="200"/>
                    <a:pt x="961" y="200"/>
                    <a:pt x="961" y="200"/>
                  </a:cubicBezTo>
                  <a:cubicBezTo>
                    <a:pt x="961" y="200"/>
                    <a:pt x="961" y="200"/>
                    <a:pt x="961" y="200"/>
                  </a:cubicBezTo>
                  <a:cubicBezTo>
                    <a:pt x="959" y="198"/>
                    <a:pt x="959" y="198"/>
                    <a:pt x="959" y="198"/>
                  </a:cubicBezTo>
                  <a:cubicBezTo>
                    <a:pt x="959" y="198"/>
                    <a:pt x="959" y="198"/>
                    <a:pt x="959" y="198"/>
                  </a:cubicBezTo>
                  <a:cubicBezTo>
                    <a:pt x="956" y="196"/>
                    <a:pt x="956" y="196"/>
                    <a:pt x="956" y="196"/>
                  </a:cubicBezTo>
                  <a:cubicBezTo>
                    <a:pt x="956" y="196"/>
                    <a:pt x="956" y="196"/>
                    <a:pt x="956" y="196"/>
                  </a:cubicBezTo>
                  <a:cubicBezTo>
                    <a:pt x="953" y="195"/>
                    <a:pt x="953" y="195"/>
                    <a:pt x="953" y="195"/>
                  </a:cubicBezTo>
                  <a:cubicBezTo>
                    <a:pt x="953" y="195"/>
                    <a:pt x="953" y="195"/>
                    <a:pt x="953" y="195"/>
                  </a:cubicBezTo>
                  <a:cubicBezTo>
                    <a:pt x="950" y="194"/>
                    <a:pt x="950" y="194"/>
                    <a:pt x="950" y="194"/>
                  </a:cubicBezTo>
                  <a:cubicBezTo>
                    <a:pt x="950" y="194"/>
                    <a:pt x="950" y="194"/>
                    <a:pt x="950" y="194"/>
                  </a:cubicBezTo>
                  <a:cubicBezTo>
                    <a:pt x="946" y="194"/>
                    <a:pt x="946" y="194"/>
                    <a:pt x="946" y="194"/>
                  </a:cubicBezTo>
                  <a:cubicBezTo>
                    <a:pt x="946" y="194"/>
                    <a:pt x="946" y="194"/>
                    <a:pt x="946" y="194"/>
                  </a:cubicBezTo>
                  <a:cubicBezTo>
                    <a:pt x="943" y="194"/>
                    <a:pt x="943" y="194"/>
                    <a:pt x="943" y="194"/>
                  </a:cubicBezTo>
                  <a:cubicBezTo>
                    <a:pt x="943" y="194"/>
                    <a:pt x="943" y="194"/>
                    <a:pt x="943" y="194"/>
                  </a:cubicBezTo>
                  <a:cubicBezTo>
                    <a:pt x="939" y="194"/>
                    <a:pt x="939" y="194"/>
                    <a:pt x="939" y="194"/>
                  </a:cubicBezTo>
                  <a:cubicBezTo>
                    <a:pt x="939" y="194"/>
                    <a:pt x="939" y="194"/>
                    <a:pt x="939" y="194"/>
                  </a:cubicBezTo>
                  <a:cubicBezTo>
                    <a:pt x="936" y="194"/>
                    <a:pt x="936" y="194"/>
                    <a:pt x="936" y="194"/>
                  </a:cubicBezTo>
                  <a:cubicBezTo>
                    <a:pt x="936" y="194"/>
                    <a:pt x="936" y="194"/>
                    <a:pt x="936" y="194"/>
                  </a:cubicBezTo>
                  <a:cubicBezTo>
                    <a:pt x="927" y="198"/>
                    <a:pt x="927" y="198"/>
                    <a:pt x="927" y="198"/>
                  </a:cubicBezTo>
                  <a:cubicBezTo>
                    <a:pt x="927" y="198"/>
                    <a:pt x="927" y="198"/>
                    <a:pt x="927" y="198"/>
                  </a:cubicBezTo>
                  <a:cubicBezTo>
                    <a:pt x="918" y="200"/>
                    <a:pt x="918" y="200"/>
                    <a:pt x="918" y="200"/>
                  </a:cubicBezTo>
                  <a:cubicBezTo>
                    <a:pt x="918" y="200"/>
                    <a:pt x="918" y="200"/>
                    <a:pt x="918" y="200"/>
                  </a:cubicBezTo>
                  <a:cubicBezTo>
                    <a:pt x="910" y="202"/>
                    <a:pt x="910" y="202"/>
                    <a:pt x="910" y="202"/>
                  </a:cubicBezTo>
                  <a:cubicBezTo>
                    <a:pt x="910" y="202"/>
                    <a:pt x="910" y="202"/>
                    <a:pt x="910" y="202"/>
                  </a:cubicBezTo>
                  <a:cubicBezTo>
                    <a:pt x="901" y="203"/>
                    <a:pt x="901" y="203"/>
                    <a:pt x="901" y="203"/>
                  </a:cubicBezTo>
                  <a:cubicBezTo>
                    <a:pt x="901" y="203"/>
                    <a:pt x="901" y="203"/>
                    <a:pt x="901" y="203"/>
                  </a:cubicBezTo>
                  <a:cubicBezTo>
                    <a:pt x="892" y="205"/>
                    <a:pt x="892" y="205"/>
                    <a:pt x="892" y="205"/>
                  </a:cubicBezTo>
                  <a:cubicBezTo>
                    <a:pt x="892" y="205"/>
                    <a:pt x="892" y="205"/>
                    <a:pt x="892" y="205"/>
                  </a:cubicBezTo>
                  <a:cubicBezTo>
                    <a:pt x="884" y="206"/>
                    <a:pt x="884" y="206"/>
                    <a:pt x="884" y="206"/>
                  </a:cubicBezTo>
                  <a:cubicBezTo>
                    <a:pt x="884" y="206"/>
                    <a:pt x="884" y="206"/>
                    <a:pt x="884" y="206"/>
                  </a:cubicBezTo>
                  <a:cubicBezTo>
                    <a:pt x="875" y="207"/>
                    <a:pt x="875" y="207"/>
                    <a:pt x="875" y="207"/>
                  </a:cubicBezTo>
                  <a:cubicBezTo>
                    <a:pt x="875" y="207"/>
                    <a:pt x="875" y="207"/>
                    <a:pt x="875" y="207"/>
                  </a:cubicBezTo>
                  <a:cubicBezTo>
                    <a:pt x="867" y="207"/>
                    <a:pt x="867" y="207"/>
                    <a:pt x="867" y="207"/>
                  </a:cubicBezTo>
                  <a:cubicBezTo>
                    <a:pt x="867" y="207"/>
                    <a:pt x="867" y="207"/>
                    <a:pt x="867" y="207"/>
                  </a:cubicBezTo>
                  <a:cubicBezTo>
                    <a:pt x="865" y="207"/>
                    <a:pt x="865" y="207"/>
                    <a:pt x="865" y="207"/>
                  </a:cubicBezTo>
                  <a:cubicBezTo>
                    <a:pt x="865" y="207"/>
                    <a:pt x="865" y="207"/>
                    <a:pt x="865" y="207"/>
                  </a:cubicBezTo>
                  <a:cubicBezTo>
                    <a:pt x="863" y="207"/>
                    <a:pt x="863" y="207"/>
                    <a:pt x="863" y="207"/>
                  </a:cubicBezTo>
                  <a:cubicBezTo>
                    <a:pt x="863" y="207"/>
                    <a:pt x="863" y="207"/>
                    <a:pt x="863" y="207"/>
                  </a:cubicBezTo>
                  <a:cubicBezTo>
                    <a:pt x="861" y="207"/>
                    <a:pt x="861" y="207"/>
                    <a:pt x="861" y="207"/>
                  </a:cubicBezTo>
                  <a:cubicBezTo>
                    <a:pt x="861" y="207"/>
                    <a:pt x="861" y="207"/>
                    <a:pt x="861" y="207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57" y="207"/>
                    <a:pt x="857" y="207"/>
                    <a:pt x="857" y="207"/>
                  </a:cubicBezTo>
                  <a:cubicBezTo>
                    <a:pt x="857" y="207"/>
                    <a:pt x="857" y="207"/>
                    <a:pt x="857" y="207"/>
                  </a:cubicBezTo>
                  <a:cubicBezTo>
                    <a:pt x="855" y="207"/>
                    <a:pt x="855" y="207"/>
                    <a:pt x="855" y="207"/>
                  </a:cubicBezTo>
                  <a:cubicBezTo>
                    <a:pt x="855" y="207"/>
                    <a:pt x="855" y="207"/>
                    <a:pt x="855" y="207"/>
                  </a:cubicBezTo>
                  <a:cubicBezTo>
                    <a:pt x="853" y="206"/>
                    <a:pt x="853" y="206"/>
                    <a:pt x="853" y="206"/>
                  </a:cubicBezTo>
                  <a:cubicBezTo>
                    <a:pt x="853" y="206"/>
                    <a:pt x="853" y="206"/>
                    <a:pt x="853" y="206"/>
                  </a:cubicBezTo>
                  <a:cubicBezTo>
                    <a:pt x="852" y="204"/>
                    <a:pt x="852" y="204"/>
                    <a:pt x="852" y="204"/>
                  </a:cubicBezTo>
                  <a:cubicBezTo>
                    <a:pt x="852" y="204"/>
                    <a:pt x="852" y="204"/>
                    <a:pt x="852" y="204"/>
                  </a:cubicBezTo>
                  <a:cubicBezTo>
                    <a:pt x="849" y="203"/>
                    <a:pt x="849" y="203"/>
                    <a:pt x="849" y="203"/>
                  </a:cubicBezTo>
                  <a:cubicBezTo>
                    <a:pt x="849" y="203"/>
                    <a:pt x="849" y="203"/>
                    <a:pt x="849" y="203"/>
                  </a:cubicBezTo>
                  <a:cubicBezTo>
                    <a:pt x="847" y="200"/>
                    <a:pt x="847" y="200"/>
                    <a:pt x="847" y="200"/>
                  </a:cubicBezTo>
                  <a:cubicBezTo>
                    <a:pt x="847" y="200"/>
                    <a:pt x="847" y="200"/>
                    <a:pt x="847" y="200"/>
                  </a:cubicBezTo>
                  <a:cubicBezTo>
                    <a:pt x="844" y="199"/>
                    <a:pt x="844" y="199"/>
                    <a:pt x="844" y="199"/>
                  </a:cubicBezTo>
                  <a:cubicBezTo>
                    <a:pt x="844" y="199"/>
                    <a:pt x="844" y="199"/>
                    <a:pt x="844" y="199"/>
                  </a:cubicBezTo>
                  <a:cubicBezTo>
                    <a:pt x="842" y="196"/>
                    <a:pt x="842" y="196"/>
                    <a:pt x="842" y="196"/>
                  </a:cubicBezTo>
                  <a:cubicBezTo>
                    <a:pt x="842" y="196"/>
                    <a:pt x="842" y="196"/>
                    <a:pt x="842" y="196"/>
                  </a:cubicBezTo>
                  <a:cubicBezTo>
                    <a:pt x="839" y="194"/>
                    <a:pt x="839" y="194"/>
                    <a:pt x="839" y="194"/>
                  </a:cubicBezTo>
                  <a:cubicBezTo>
                    <a:pt x="839" y="194"/>
                    <a:pt x="839" y="194"/>
                    <a:pt x="839" y="194"/>
                  </a:cubicBezTo>
                  <a:cubicBezTo>
                    <a:pt x="838" y="191"/>
                    <a:pt x="838" y="191"/>
                    <a:pt x="838" y="191"/>
                  </a:cubicBezTo>
                  <a:cubicBezTo>
                    <a:pt x="838" y="191"/>
                    <a:pt x="838" y="191"/>
                    <a:pt x="838" y="191"/>
                  </a:cubicBezTo>
                  <a:cubicBezTo>
                    <a:pt x="836" y="188"/>
                    <a:pt x="836" y="188"/>
                    <a:pt x="836" y="188"/>
                  </a:cubicBezTo>
                  <a:cubicBezTo>
                    <a:pt x="836" y="188"/>
                    <a:pt x="836" y="188"/>
                    <a:pt x="836" y="188"/>
                  </a:cubicBezTo>
                  <a:cubicBezTo>
                    <a:pt x="836" y="184"/>
                    <a:pt x="836" y="184"/>
                    <a:pt x="836" y="184"/>
                  </a:cubicBezTo>
                  <a:cubicBezTo>
                    <a:pt x="836" y="184"/>
                    <a:pt x="836" y="184"/>
                    <a:pt x="836" y="184"/>
                  </a:cubicBezTo>
                  <a:cubicBezTo>
                    <a:pt x="836" y="183"/>
                    <a:pt x="836" y="183"/>
                    <a:pt x="836" y="183"/>
                  </a:cubicBezTo>
                  <a:cubicBezTo>
                    <a:pt x="836" y="183"/>
                    <a:pt x="836" y="183"/>
                    <a:pt x="836" y="183"/>
                  </a:cubicBezTo>
                  <a:cubicBezTo>
                    <a:pt x="838" y="182"/>
                    <a:pt x="838" y="182"/>
                    <a:pt x="838" y="182"/>
                  </a:cubicBezTo>
                  <a:cubicBezTo>
                    <a:pt x="838" y="182"/>
                    <a:pt x="838" y="182"/>
                    <a:pt x="838" y="182"/>
                  </a:cubicBezTo>
                  <a:cubicBezTo>
                    <a:pt x="839" y="181"/>
                    <a:pt x="839" y="181"/>
                    <a:pt x="839" y="181"/>
                  </a:cubicBezTo>
                  <a:cubicBezTo>
                    <a:pt x="839" y="181"/>
                    <a:pt x="839" y="181"/>
                    <a:pt x="839" y="181"/>
                  </a:cubicBezTo>
                  <a:cubicBezTo>
                    <a:pt x="840" y="179"/>
                    <a:pt x="840" y="179"/>
                    <a:pt x="840" y="179"/>
                  </a:cubicBezTo>
                  <a:cubicBezTo>
                    <a:pt x="840" y="179"/>
                    <a:pt x="840" y="179"/>
                    <a:pt x="840" y="179"/>
                  </a:cubicBezTo>
                  <a:cubicBezTo>
                    <a:pt x="840" y="178"/>
                    <a:pt x="840" y="178"/>
                    <a:pt x="840" y="178"/>
                  </a:cubicBezTo>
                  <a:cubicBezTo>
                    <a:pt x="840" y="178"/>
                    <a:pt x="840" y="178"/>
                    <a:pt x="840" y="178"/>
                  </a:cubicBezTo>
                  <a:cubicBezTo>
                    <a:pt x="842" y="177"/>
                    <a:pt x="842" y="177"/>
                    <a:pt x="842" y="177"/>
                  </a:cubicBezTo>
                  <a:cubicBezTo>
                    <a:pt x="842" y="177"/>
                    <a:pt x="842" y="177"/>
                    <a:pt x="842" y="177"/>
                  </a:cubicBezTo>
                  <a:cubicBezTo>
                    <a:pt x="843" y="176"/>
                    <a:pt x="843" y="176"/>
                    <a:pt x="843" y="176"/>
                  </a:cubicBezTo>
                  <a:cubicBezTo>
                    <a:pt x="843" y="176"/>
                    <a:pt x="843" y="176"/>
                    <a:pt x="843" y="176"/>
                  </a:cubicBezTo>
                  <a:cubicBezTo>
                    <a:pt x="845" y="174"/>
                    <a:pt x="845" y="174"/>
                    <a:pt x="845" y="174"/>
                  </a:cubicBezTo>
                  <a:cubicBezTo>
                    <a:pt x="845" y="174"/>
                    <a:pt x="845" y="174"/>
                    <a:pt x="845" y="174"/>
                  </a:cubicBezTo>
                  <a:cubicBezTo>
                    <a:pt x="847" y="177"/>
                    <a:pt x="847" y="177"/>
                    <a:pt x="847" y="177"/>
                  </a:cubicBezTo>
                  <a:cubicBezTo>
                    <a:pt x="847" y="177"/>
                    <a:pt x="847" y="177"/>
                    <a:pt x="847" y="177"/>
                  </a:cubicBezTo>
                  <a:cubicBezTo>
                    <a:pt x="850" y="178"/>
                    <a:pt x="850" y="178"/>
                    <a:pt x="850" y="178"/>
                  </a:cubicBezTo>
                  <a:cubicBezTo>
                    <a:pt x="850" y="178"/>
                    <a:pt x="850" y="178"/>
                    <a:pt x="850" y="178"/>
                  </a:cubicBezTo>
                  <a:cubicBezTo>
                    <a:pt x="854" y="179"/>
                    <a:pt x="854" y="179"/>
                    <a:pt x="854" y="179"/>
                  </a:cubicBezTo>
                  <a:cubicBezTo>
                    <a:pt x="854" y="179"/>
                    <a:pt x="854" y="179"/>
                    <a:pt x="854" y="179"/>
                  </a:cubicBezTo>
                  <a:cubicBezTo>
                    <a:pt x="858" y="179"/>
                    <a:pt x="858" y="179"/>
                    <a:pt x="858" y="179"/>
                  </a:cubicBezTo>
                  <a:cubicBezTo>
                    <a:pt x="858" y="179"/>
                    <a:pt x="858" y="179"/>
                    <a:pt x="858" y="179"/>
                  </a:cubicBezTo>
                  <a:cubicBezTo>
                    <a:pt x="862" y="180"/>
                    <a:pt x="862" y="180"/>
                    <a:pt x="862" y="180"/>
                  </a:cubicBezTo>
                  <a:cubicBezTo>
                    <a:pt x="862" y="180"/>
                    <a:pt x="862" y="180"/>
                    <a:pt x="862" y="180"/>
                  </a:cubicBezTo>
                  <a:cubicBezTo>
                    <a:pt x="866" y="180"/>
                    <a:pt x="866" y="180"/>
                    <a:pt x="866" y="180"/>
                  </a:cubicBezTo>
                  <a:cubicBezTo>
                    <a:pt x="866" y="180"/>
                    <a:pt x="866" y="180"/>
                    <a:pt x="866" y="180"/>
                  </a:cubicBezTo>
                  <a:cubicBezTo>
                    <a:pt x="870" y="181"/>
                    <a:pt x="870" y="181"/>
                    <a:pt x="870" y="181"/>
                  </a:cubicBezTo>
                  <a:cubicBezTo>
                    <a:pt x="870" y="181"/>
                    <a:pt x="870" y="181"/>
                    <a:pt x="870" y="181"/>
                  </a:cubicBezTo>
                  <a:cubicBezTo>
                    <a:pt x="874" y="181"/>
                    <a:pt x="874" y="181"/>
                    <a:pt x="874" y="181"/>
                  </a:cubicBezTo>
                  <a:cubicBezTo>
                    <a:pt x="874" y="181"/>
                    <a:pt x="874" y="181"/>
                    <a:pt x="874" y="181"/>
                  </a:cubicBezTo>
                  <a:cubicBezTo>
                    <a:pt x="941" y="179"/>
                    <a:pt x="941" y="179"/>
                    <a:pt x="941" y="179"/>
                  </a:cubicBezTo>
                  <a:cubicBezTo>
                    <a:pt x="941" y="179"/>
                    <a:pt x="941" y="179"/>
                    <a:pt x="941" y="179"/>
                  </a:cubicBezTo>
                  <a:cubicBezTo>
                    <a:pt x="976" y="176"/>
                    <a:pt x="976" y="176"/>
                    <a:pt x="976" y="176"/>
                  </a:cubicBezTo>
                  <a:cubicBezTo>
                    <a:pt x="976" y="176"/>
                    <a:pt x="976" y="176"/>
                    <a:pt x="976" y="176"/>
                  </a:cubicBezTo>
                  <a:cubicBezTo>
                    <a:pt x="979" y="180"/>
                    <a:pt x="979" y="180"/>
                    <a:pt x="979" y="180"/>
                  </a:cubicBezTo>
                  <a:cubicBezTo>
                    <a:pt x="979" y="180"/>
                    <a:pt x="979" y="180"/>
                    <a:pt x="979" y="180"/>
                  </a:cubicBezTo>
                  <a:cubicBezTo>
                    <a:pt x="983" y="183"/>
                    <a:pt x="983" y="183"/>
                    <a:pt x="983" y="183"/>
                  </a:cubicBezTo>
                  <a:cubicBezTo>
                    <a:pt x="983" y="183"/>
                    <a:pt x="983" y="183"/>
                    <a:pt x="983" y="183"/>
                  </a:cubicBezTo>
                  <a:cubicBezTo>
                    <a:pt x="985" y="186"/>
                    <a:pt x="985" y="186"/>
                    <a:pt x="985" y="186"/>
                  </a:cubicBezTo>
                  <a:cubicBezTo>
                    <a:pt x="985" y="186"/>
                    <a:pt x="985" y="186"/>
                    <a:pt x="985" y="186"/>
                  </a:cubicBezTo>
                  <a:cubicBezTo>
                    <a:pt x="988" y="190"/>
                    <a:pt x="988" y="190"/>
                    <a:pt x="988" y="190"/>
                  </a:cubicBezTo>
                  <a:cubicBezTo>
                    <a:pt x="988" y="190"/>
                    <a:pt x="988" y="190"/>
                    <a:pt x="988" y="190"/>
                  </a:cubicBezTo>
                  <a:cubicBezTo>
                    <a:pt x="988" y="195"/>
                    <a:pt x="988" y="195"/>
                    <a:pt x="988" y="195"/>
                  </a:cubicBezTo>
                  <a:cubicBezTo>
                    <a:pt x="988" y="195"/>
                    <a:pt x="988" y="195"/>
                    <a:pt x="988" y="195"/>
                  </a:cubicBezTo>
                  <a:cubicBezTo>
                    <a:pt x="989" y="200"/>
                    <a:pt x="989" y="200"/>
                    <a:pt x="989" y="200"/>
                  </a:cubicBezTo>
                  <a:cubicBezTo>
                    <a:pt x="989" y="200"/>
                    <a:pt x="989" y="200"/>
                    <a:pt x="989" y="200"/>
                  </a:cubicBezTo>
                  <a:cubicBezTo>
                    <a:pt x="989" y="204"/>
                    <a:pt x="989" y="204"/>
                    <a:pt x="989" y="204"/>
                  </a:cubicBezTo>
                  <a:cubicBezTo>
                    <a:pt x="989" y="204"/>
                    <a:pt x="989" y="204"/>
                    <a:pt x="989" y="204"/>
                  </a:cubicBezTo>
                  <a:cubicBezTo>
                    <a:pt x="989" y="208"/>
                    <a:pt x="989" y="208"/>
                    <a:pt x="989" y="208"/>
                  </a:cubicBezTo>
                  <a:cubicBezTo>
                    <a:pt x="989" y="208"/>
                    <a:pt x="989" y="208"/>
                    <a:pt x="989" y="208"/>
                  </a:cubicBezTo>
                  <a:cubicBezTo>
                    <a:pt x="987" y="212"/>
                    <a:pt x="987" y="212"/>
                    <a:pt x="987" y="212"/>
                  </a:cubicBezTo>
                  <a:cubicBezTo>
                    <a:pt x="987" y="212"/>
                    <a:pt x="987" y="212"/>
                    <a:pt x="987" y="212"/>
                  </a:cubicBezTo>
                  <a:cubicBezTo>
                    <a:pt x="986" y="214"/>
                    <a:pt x="986" y="214"/>
                    <a:pt x="986" y="214"/>
                  </a:cubicBezTo>
                  <a:cubicBezTo>
                    <a:pt x="986" y="214"/>
                    <a:pt x="986" y="214"/>
                    <a:pt x="986" y="214"/>
                  </a:cubicBezTo>
                  <a:cubicBezTo>
                    <a:pt x="984" y="215"/>
                    <a:pt x="984" y="215"/>
                    <a:pt x="984" y="215"/>
                  </a:cubicBezTo>
                  <a:cubicBezTo>
                    <a:pt x="984" y="215"/>
                    <a:pt x="984" y="215"/>
                    <a:pt x="984" y="215"/>
                  </a:cubicBezTo>
                  <a:cubicBezTo>
                    <a:pt x="983" y="216"/>
                    <a:pt x="983" y="216"/>
                    <a:pt x="983" y="216"/>
                  </a:cubicBezTo>
                  <a:cubicBezTo>
                    <a:pt x="983" y="216"/>
                    <a:pt x="983" y="216"/>
                    <a:pt x="983" y="216"/>
                  </a:cubicBezTo>
                  <a:cubicBezTo>
                    <a:pt x="979" y="219"/>
                    <a:pt x="979" y="219"/>
                    <a:pt x="979" y="219"/>
                  </a:cubicBezTo>
                  <a:cubicBezTo>
                    <a:pt x="979" y="219"/>
                    <a:pt x="979" y="219"/>
                    <a:pt x="979" y="219"/>
                  </a:cubicBezTo>
                  <a:cubicBezTo>
                    <a:pt x="977" y="221"/>
                    <a:pt x="977" y="221"/>
                    <a:pt x="977" y="221"/>
                  </a:cubicBezTo>
                  <a:cubicBezTo>
                    <a:pt x="977" y="221"/>
                    <a:pt x="977" y="221"/>
                    <a:pt x="977" y="221"/>
                  </a:cubicBezTo>
                  <a:cubicBezTo>
                    <a:pt x="975" y="223"/>
                    <a:pt x="975" y="223"/>
                    <a:pt x="975" y="223"/>
                  </a:cubicBezTo>
                  <a:cubicBezTo>
                    <a:pt x="975" y="223"/>
                    <a:pt x="975" y="223"/>
                    <a:pt x="975" y="223"/>
                  </a:cubicBezTo>
                  <a:cubicBezTo>
                    <a:pt x="975" y="225"/>
                    <a:pt x="975" y="225"/>
                    <a:pt x="975" y="225"/>
                  </a:cubicBezTo>
                  <a:cubicBezTo>
                    <a:pt x="975" y="225"/>
                    <a:pt x="975" y="225"/>
                    <a:pt x="975" y="225"/>
                  </a:cubicBezTo>
                  <a:cubicBezTo>
                    <a:pt x="969" y="231"/>
                    <a:pt x="969" y="231"/>
                    <a:pt x="969" y="231"/>
                  </a:cubicBezTo>
                  <a:cubicBezTo>
                    <a:pt x="969" y="231"/>
                    <a:pt x="969" y="231"/>
                    <a:pt x="969" y="231"/>
                  </a:cubicBezTo>
                  <a:cubicBezTo>
                    <a:pt x="964" y="237"/>
                    <a:pt x="964" y="237"/>
                    <a:pt x="964" y="237"/>
                  </a:cubicBezTo>
                  <a:cubicBezTo>
                    <a:pt x="964" y="237"/>
                    <a:pt x="964" y="237"/>
                    <a:pt x="964" y="237"/>
                  </a:cubicBezTo>
                  <a:cubicBezTo>
                    <a:pt x="957" y="243"/>
                    <a:pt x="957" y="243"/>
                    <a:pt x="957" y="243"/>
                  </a:cubicBezTo>
                  <a:cubicBezTo>
                    <a:pt x="957" y="243"/>
                    <a:pt x="957" y="243"/>
                    <a:pt x="957" y="243"/>
                  </a:cubicBezTo>
                  <a:cubicBezTo>
                    <a:pt x="953" y="249"/>
                    <a:pt x="953" y="249"/>
                    <a:pt x="953" y="249"/>
                  </a:cubicBezTo>
                  <a:cubicBezTo>
                    <a:pt x="953" y="249"/>
                    <a:pt x="953" y="249"/>
                    <a:pt x="953" y="249"/>
                  </a:cubicBezTo>
                  <a:cubicBezTo>
                    <a:pt x="947" y="256"/>
                    <a:pt x="947" y="256"/>
                    <a:pt x="947" y="256"/>
                  </a:cubicBezTo>
                  <a:cubicBezTo>
                    <a:pt x="947" y="256"/>
                    <a:pt x="947" y="256"/>
                    <a:pt x="947" y="256"/>
                  </a:cubicBezTo>
                  <a:cubicBezTo>
                    <a:pt x="942" y="261"/>
                    <a:pt x="942" y="261"/>
                    <a:pt x="942" y="261"/>
                  </a:cubicBezTo>
                  <a:cubicBezTo>
                    <a:pt x="942" y="261"/>
                    <a:pt x="942" y="261"/>
                    <a:pt x="942" y="261"/>
                  </a:cubicBezTo>
                  <a:cubicBezTo>
                    <a:pt x="935" y="266"/>
                    <a:pt x="935" y="266"/>
                    <a:pt x="935" y="266"/>
                  </a:cubicBezTo>
                  <a:cubicBezTo>
                    <a:pt x="935" y="266"/>
                    <a:pt x="935" y="266"/>
                    <a:pt x="935" y="266"/>
                  </a:cubicBezTo>
                  <a:cubicBezTo>
                    <a:pt x="929" y="269"/>
                    <a:pt x="929" y="269"/>
                    <a:pt x="929" y="269"/>
                  </a:cubicBezTo>
                  <a:cubicBezTo>
                    <a:pt x="929" y="269"/>
                    <a:pt x="929" y="269"/>
                    <a:pt x="929" y="269"/>
                  </a:cubicBezTo>
                  <a:cubicBezTo>
                    <a:pt x="906" y="308"/>
                    <a:pt x="906" y="308"/>
                    <a:pt x="906" y="308"/>
                  </a:cubicBezTo>
                  <a:cubicBezTo>
                    <a:pt x="906" y="308"/>
                    <a:pt x="906" y="308"/>
                    <a:pt x="906" y="308"/>
                  </a:cubicBezTo>
                  <a:cubicBezTo>
                    <a:pt x="908" y="313"/>
                    <a:pt x="908" y="313"/>
                    <a:pt x="908" y="313"/>
                  </a:cubicBezTo>
                  <a:cubicBezTo>
                    <a:pt x="908" y="313"/>
                    <a:pt x="908" y="313"/>
                    <a:pt x="908" y="313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21" y="314"/>
                    <a:pt x="921" y="314"/>
                    <a:pt x="921" y="314"/>
                  </a:cubicBezTo>
                  <a:cubicBezTo>
                    <a:pt x="921" y="314"/>
                    <a:pt x="921" y="314"/>
                    <a:pt x="921" y="314"/>
                  </a:cubicBezTo>
                  <a:cubicBezTo>
                    <a:pt x="927" y="312"/>
                    <a:pt x="927" y="312"/>
                    <a:pt x="927" y="312"/>
                  </a:cubicBezTo>
                  <a:cubicBezTo>
                    <a:pt x="927" y="312"/>
                    <a:pt x="927" y="312"/>
                    <a:pt x="927" y="312"/>
                  </a:cubicBezTo>
                  <a:cubicBezTo>
                    <a:pt x="934" y="310"/>
                    <a:pt x="934" y="310"/>
                    <a:pt x="934" y="310"/>
                  </a:cubicBezTo>
                  <a:cubicBezTo>
                    <a:pt x="934" y="310"/>
                    <a:pt x="934" y="310"/>
                    <a:pt x="934" y="310"/>
                  </a:cubicBezTo>
                  <a:cubicBezTo>
                    <a:pt x="941" y="307"/>
                    <a:pt x="941" y="307"/>
                    <a:pt x="941" y="307"/>
                  </a:cubicBezTo>
                  <a:cubicBezTo>
                    <a:pt x="941" y="307"/>
                    <a:pt x="941" y="307"/>
                    <a:pt x="941" y="307"/>
                  </a:cubicBezTo>
                  <a:cubicBezTo>
                    <a:pt x="947" y="304"/>
                    <a:pt x="947" y="304"/>
                    <a:pt x="947" y="304"/>
                  </a:cubicBezTo>
                  <a:cubicBezTo>
                    <a:pt x="947" y="304"/>
                    <a:pt x="947" y="304"/>
                    <a:pt x="947" y="304"/>
                  </a:cubicBezTo>
                  <a:cubicBezTo>
                    <a:pt x="953" y="302"/>
                    <a:pt x="953" y="302"/>
                    <a:pt x="953" y="302"/>
                  </a:cubicBezTo>
                  <a:cubicBezTo>
                    <a:pt x="953" y="302"/>
                    <a:pt x="953" y="302"/>
                    <a:pt x="953" y="302"/>
                  </a:cubicBezTo>
                  <a:cubicBezTo>
                    <a:pt x="960" y="299"/>
                    <a:pt x="960" y="299"/>
                    <a:pt x="960" y="299"/>
                  </a:cubicBezTo>
                  <a:cubicBezTo>
                    <a:pt x="960" y="299"/>
                    <a:pt x="960" y="299"/>
                    <a:pt x="960" y="299"/>
                  </a:cubicBezTo>
                  <a:cubicBezTo>
                    <a:pt x="960" y="301"/>
                    <a:pt x="960" y="301"/>
                    <a:pt x="960" y="301"/>
                  </a:cubicBezTo>
                  <a:cubicBezTo>
                    <a:pt x="960" y="301"/>
                    <a:pt x="960" y="301"/>
                    <a:pt x="960" y="301"/>
                  </a:cubicBezTo>
                  <a:cubicBezTo>
                    <a:pt x="963" y="303"/>
                    <a:pt x="963" y="303"/>
                    <a:pt x="963" y="303"/>
                  </a:cubicBezTo>
                  <a:cubicBezTo>
                    <a:pt x="963" y="303"/>
                    <a:pt x="963" y="303"/>
                    <a:pt x="963" y="303"/>
                  </a:cubicBezTo>
                  <a:cubicBezTo>
                    <a:pt x="963" y="305"/>
                    <a:pt x="963" y="305"/>
                    <a:pt x="963" y="305"/>
                  </a:cubicBezTo>
                  <a:cubicBezTo>
                    <a:pt x="963" y="305"/>
                    <a:pt x="963" y="305"/>
                    <a:pt x="963" y="305"/>
                  </a:cubicBezTo>
                  <a:cubicBezTo>
                    <a:pt x="965" y="307"/>
                    <a:pt x="965" y="307"/>
                    <a:pt x="965" y="307"/>
                  </a:cubicBezTo>
                  <a:cubicBezTo>
                    <a:pt x="965" y="307"/>
                    <a:pt x="965" y="307"/>
                    <a:pt x="965" y="307"/>
                  </a:cubicBezTo>
                  <a:cubicBezTo>
                    <a:pt x="965" y="310"/>
                    <a:pt x="965" y="310"/>
                    <a:pt x="965" y="310"/>
                  </a:cubicBezTo>
                  <a:cubicBezTo>
                    <a:pt x="965" y="310"/>
                    <a:pt x="965" y="310"/>
                    <a:pt x="965" y="310"/>
                  </a:cubicBezTo>
                  <a:cubicBezTo>
                    <a:pt x="965" y="311"/>
                    <a:pt x="965" y="311"/>
                    <a:pt x="965" y="311"/>
                  </a:cubicBezTo>
                  <a:cubicBezTo>
                    <a:pt x="965" y="311"/>
                    <a:pt x="965" y="311"/>
                    <a:pt x="965" y="311"/>
                  </a:cubicBezTo>
                  <a:cubicBezTo>
                    <a:pt x="965" y="313"/>
                    <a:pt x="965" y="313"/>
                    <a:pt x="965" y="313"/>
                  </a:cubicBezTo>
                  <a:cubicBezTo>
                    <a:pt x="965" y="313"/>
                    <a:pt x="965" y="313"/>
                    <a:pt x="965" y="313"/>
                  </a:cubicBezTo>
                  <a:cubicBezTo>
                    <a:pt x="966" y="315"/>
                    <a:pt x="966" y="315"/>
                    <a:pt x="966" y="315"/>
                  </a:cubicBezTo>
                  <a:cubicBezTo>
                    <a:pt x="966" y="315"/>
                    <a:pt x="966" y="315"/>
                    <a:pt x="966" y="315"/>
                  </a:cubicBezTo>
                  <a:cubicBezTo>
                    <a:pt x="964" y="317"/>
                    <a:pt x="964" y="317"/>
                    <a:pt x="964" y="317"/>
                  </a:cubicBezTo>
                  <a:cubicBezTo>
                    <a:pt x="964" y="317"/>
                    <a:pt x="964" y="317"/>
                    <a:pt x="964" y="317"/>
                  </a:cubicBezTo>
                  <a:cubicBezTo>
                    <a:pt x="961" y="318"/>
                    <a:pt x="961" y="318"/>
                    <a:pt x="961" y="318"/>
                  </a:cubicBezTo>
                  <a:cubicBezTo>
                    <a:pt x="961" y="318"/>
                    <a:pt x="961" y="318"/>
                    <a:pt x="961" y="318"/>
                  </a:cubicBezTo>
                  <a:cubicBezTo>
                    <a:pt x="960" y="318"/>
                    <a:pt x="960" y="318"/>
                    <a:pt x="960" y="318"/>
                  </a:cubicBezTo>
                  <a:cubicBezTo>
                    <a:pt x="960" y="318"/>
                    <a:pt x="960" y="318"/>
                    <a:pt x="960" y="318"/>
                  </a:cubicBezTo>
                  <a:cubicBezTo>
                    <a:pt x="959" y="318"/>
                    <a:pt x="959" y="318"/>
                    <a:pt x="959" y="318"/>
                  </a:cubicBezTo>
                  <a:cubicBezTo>
                    <a:pt x="959" y="318"/>
                    <a:pt x="959" y="318"/>
                    <a:pt x="959" y="318"/>
                  </a:cubicBezTo>
                  <a:cubicBezTo>
                    <a:pt x="956" y="319"/>
                    <a:pt x="956" y="319"/>
                    <a:pt x="956" y="319"/>
                  </a:cubicBezTo>
                  <a:cubicBezTo>
                    <a:pt x="956" y="319"/>
                    <a:pt x="956" y="319"/>
                    <a:pt x="956" y="319"/>
                  </a:cubicBezTo>
                  <a:cubicBezTo>
                    <a:pt x="955" y="319"/>
                    <a:pt x="955" y="319"/>
                    <a:pt x="955" y="319"/>
                  </a:cubicBezTo>
                  <a:cubicBezTo>
                    <a:pt x="955" y="319"/>
                    <a:pt x="955" y="319"/>
                    <a:pt x="955" y="319"/>
                  </a:cubicBezTo>
                  <a:cubicBezTo>
                    <a:pt x="953" y="320"/>
                    <a:pt x="953" y="320"/>
                    <a:pt x="953" y="320"/>
                  </a:cubicBezTo>
                  <a:cubicBezTo>
                    <a:pt x="953" y="320"/>
                    <a:pt x="953" y="320"/>
                    <a:pt x="953" y="320"/>
                  </a:cubicBezTo>
                  <a:cubicBezTo>
                    <a:pt x="953" y="321"/>
                    <a:pt x="953" y="321"/>
                    <a:pt x="953" y="321"/>
                  </a:cubicBezTo>
                  <a:cubicBezTo>
                    <a:pt x="953" y="321"/>
                    <a:pt x="953" y="321"/>
                    <a:pt x="953" y="321"/>
                  </a:cubicBezTo>
                  <a:cubicBezTo>
                    <a:pt x="882" y="341"/>
                    <a:pt x="882" y="341"/>
                    <a:pt x="882" y="341"/>
                  </a:cubicBezTo>
                  <a:cubicBezTo>
                    <a:pt x="882" y="341"/>
                    <a:pt x="882" y="341"/>
                    <a:pt x="882" y="341"/>
                  </a:cubicBezTo>
                  <a:cubicBezTo>
                    <a:pt x="881" y="342"/>
                    <a:pt x="881" y="342"/>
                    <a:pt x="881" y="342"/>
                  </a:cubicBezTo>
                  <a:cubicBezTo>
                    <a:pt x="881" y="342"/>
                    <a:pt x="881" y="342"/>
                    <a:pt x="881" y="342"/>
                  </a:cubicBezTo>
                  <a:cubicBezTo>
                    <a:pt x="880" y="343"/>
                    <a:pt x="880" y="343"/>
                    <a:pt x="880" y="343"/>
                  </a:cubicBezTo>
                  <a:cubicBezTo>
                    <a:pt x="880" y="343"/>
                    <a:pt x="880" y="343"/>
                    <a:pt x="880" y="343"/>
                  </a:cubicBezTo>
                  <a:cubicBezTo>
                    <a:pt x="878" y="344"/>
                    <a:pt x="878" y="344"/>
                    <a:pt x="878" y="344"/>
                  </a:cubicBezTo>
                  <a:cubicBezTo>
                    <a:pt x="878" y="344"/>
                    <a:pt x="878" y="344"/>
                    <a:pt x="878" y="344"/>
                  </a:cubicBezTo>
                  <a:cubicBezTo>
                    <a:pt x="878" y="344"/>
                    <a:pt x="878" y="344"/>
                    <a:pt x="878" y="344"/>
                  </a:cubicBezTo>
                  <a:cubicBezTo>
                    <a:pt x="878" y="344"/>
                    <a:pt x="878" y="344"/>
                    <a:pt x="878" y="344"/>
                  </a:cubicBezTo>
                  <a:cubicBezTo>
                    <a:pt x="877" y="345"/>
                    <a:pt x="877" y="345"/>
                    <a:pt x="877" y="345"/>
                  </a:cubicBezTo>
                  <a:cubicBezTo>
                    <a:pt x="877" y="345"/>
                    <a:pt x="877" y="345"/>
                    <a:pt x="877" y="345"/>
                  </a:cubicBezTo>
                  <a:cubicBezTo>
                    <a:pt x="876" y="346"/>
                    <a:pt x="876" y="346"/>
                    <a:pt x="876" y="346"/>
                  </a:cubicBezTo>
                  <a:cubicBezTo>
                    <a:pt x="876" y="346"/>
                    <a:pt x="876" y="346"/>
                    <a:pt x="876" y="346"/>
                  </a:cubicBezTo>
                  <a:cubicBezTo>
                    <a:pt x="875" y="347"/>
                    <a:pt x="875" y="347"/>
                    <a:pt x="875" y="347"/>
                  </a:cubicBezTo>
                  <a:cubicBezTo>
                    <a:pt x="875" y="347"/>
                    <a:pt x="875" y="347"/>
                    <a:pt x="875" y="347"/>
                  </a:cubicBezTo>
                  <a:cubicBezTo>
                    <a:pt x="875" y="347"/>
                    <a:pt x="875" y="347"/>
                    <a:pt x="875" y="347"/>
                  </a:cubicBezTo>
                  <a:cubicBezTo>
                    <a:pt x="875" y="347"/>
                    <a:pt x="875" y="347"/>
                    <a:pt x="875" y="347"/>
                  </a:cubicBezTo>
                  <a:cubicBezTo>
                    <a:pt x="871" y="348"/>
                    <a:pt x="871" y="348"/>
                    <a:pt x="871" y="348"/>
                  </a:cubicBezTo>
                  <a:cubicBezTo>
                    <a:pt x="871" y="348"/>
                    <a:pt x="871" y="348"/>
                    <a:pt x="871" y="348"/>
                  </a:cubicBezTo>
                  <a:cubicBezTo>
                    <a:pt x="868" y="348"/>
                    <a:pt x="868" y="348"/>
                    <a:pt x="868" y="348"/>
                  </a:cubicBezTo>
                  <a:cubicBezTo>
                    <a:pt x="868" y="348"/>
                    <a:pt x="868" y="348"/>
                    <a:pt x="868" y="348"/>
                  </a:cubicBezTo>
                  <a:cubicBezTo>
                    <a:pt x="866" y="349"/>
                    <a:pt x="866" y="349"/>
                    <a:pt x="866" y="349"/>
                  </a:cubicBezTo>
                  <a:cubicBezTo>
                    <a:pt x="866" y="349"/>
                    <a:pt x="866" y="349"/>
                    <a:pt x="866" y="349"/>
                  </a:cubicBezTo>
                  <a:cubicBezTo>
                    <a:pt x="865" y="349"/>
                    <a:pt x="864" y="349"/>
                    <a:pt x="864" y="350"/>
                  </a:cubicBezTo>
                  <a:cubicBezTo>
                    <a:pt x="864" y="350"/>
                    <a:pt x="864" y="350"/>
                    <a:pt x="864" y="350"/>
                  </a:cubicBezTo>
                  <a:cubicBezTo>
                    <a:pt x="860" y="352"/>
                    <a:pt x="859" y="351"/>
                    <a:pt x="855" y="353"/>
                  </a:cubicBezTo>
                  <a:cubicBezTo>
                    <a:pt x="855" y="353"/>
                    <a:pt x="855" y="353"/>
                    <a:pt x="855" y="353"/>
                  </a:cubicBezTo>
                  <a:cubicBezTo>
                    <a:pt x="855" y="353"/>
                    <a:pt x="854" y="353"/>
                    <a:pt x="853" y="353"/>
                  </a:cubicBezTo>
                  <a:cubicBezTo>
                    <a:pt x="853" y="354"/>
                    <a:pt x="852" y="355"/>
                    <a:pt x="851" y="355"/>
                  </a:cubicBezTo>
                  <a:cubicBezTo>
                    <a:pt x="850" y="356"/>
                    <a:pt x="850" y="357"/>
                    <a:pt x="849" y="358"/>
                  </a:cubicBezTo>
                  <a:cubicBezTo>
                    <a:pt x="849" y="358"/>
                    <a:pt x="849" y="358"/>
                    <a:pt x="849" y="358"/>
                  </a:cubicBezTo>
                  <a:cubicBezTo>
                    <a:pt x="848" y="358"/>
                    <a:pt x="848" y="358"/>
                    <a:pt x="847" y="358"/>
                  </a:cubicBezTo>
                  <a:cubicBezTo>
                    <a:pt x="847" y="358"/>
                    <a:pt x="847" y="358"/>
                    <a:pt x="847" y="358"/>
                  </a:cubicBezTo>
                  <a:cubicBezTo>
                    <a:pt x="844" y="359"/>
                    <a:pt x="842" y="359"/>
                    <a:pt x="839" y="360"/>
                  </a:cubicBezTo>
                  <a:cubicBezTo>
                    <a:pt x="839" y="360"/>
                    <a:pt x="839" y="360"/>
                    <a:pt x="839" y="360"/>
                  </a:cubicBezTo>
                  <a:cubicBezTo>
                    <a:pt x="838" y="360"/>
                    <a:pt x="836" y="360"/>
                    <a:pt x="835" y="360"/>
                  </a:cubicBezTo>
                  <a:cubicBezTo>
                    <a:pt x="835" y="360"/>
                    <a:pt x="835" y="360"/>
                    <a:pt x="835" y="360"/>
                  </a:cubicBezTo>
                  <a:cubicBezTo>
                    <a:pt x="835" y="360"/>
                    <a:pt x="834" y="361"/>
                    <a:pt x="833" y="361"/>
                  </a:cubicBezTo>
                  <a:cubicBezTo>
                    <a:pt x="833" y="361"/>
                    <a:pt x="833" y="361"/>
                    <a:pt x="833" y="361"/>
                  </a:cubicBezTo>
                  <a:cubicBezTo>
                    <a:pt x="833" y="361"/>
                    <a:pt x="833" y="361"/>
                    <a:pt x="832" y="362"/>
                  </a:cubicBezTo>
                  <a:cubicBezTo>
                    <a:pt x="832" y="362"/>
                    <a:pt x="832" y="362"/>
                    <a:pt x="832" y="362"/>
                  </a:cubicBezTo>
                  <a:cubicBezTo>
                    <a:pt x="831" y="362"/>
                    <a:pt x="830" y="363"/>
                    <a:pt x="829" y="364"/>
                  </a:cubicBezTo>
                  <a:cubicBezTo>
                    <a:pt x="829" y="364"/>
                    <a:pt x="829" y="364"/>
                    <a:pt x="829" y="364"/>
                  </a:cubicBezTo>
                  <a:cubicBezTo>
                    <a:pt x="829" y="364"/>
                    <a:pt x="828" y="364"/>
                    <a:pt x="828" y="364"/>
                  </a:cubicBezTo>
                  <a:cubicBezTo>
                    <a:pt x="828" y="364"/>
                    <a:pt x="828" y="364"/>
                    <a:pt x="828" y="364"/>
                  </a:cubicBezTo>
                  <a:cubicBezTo>
                    <a:pt x="825" y="364"/>
                    <a:pt x="822" y="365"/>
                    <a:pt x="820" y="365"/>
                  </a:cubicBezTo>
                  <a:cubicBezTo>
                    <a:pt x="820" y="365"/>
                    <a:pt x="820" y="365"/>
                    <a:pt x="820" y="365"/>
                  </a:cubicBezTo>
                  <a:cubicBezTo>
                    <a:pt x="816" y="366"/>
                    <a:pt x="816" y="366"/>
                    <a:pt x="816" y="366"/>
                  </a:cubicBezTo>
                  <a:cubicBezTo>
                    <a:pt x="816" y="366"/>
                    <a:pt x="816" y="366"/>
                    <a:pt x="816" y="366"/>
                  </a:cubicBezTo>
                  <a:cubicBezTo>
                    <a:pt x="815" y="366"/>
                    <a:pt x="815" y="366"/>
                    <a:pt x="815" y="366"/>
                  </a:cubicBezTo>
                  <a:cubicBezTo>
                    <a:pt x="815" y="366"/>
                    <a:pt x="815" y="366"/>
                    <a:pt x="815" y="366"/>
                  </a:cubicBezTo>
                  <a:cubicBezTo>
                    <a:pt x="811" y="369"/>
                    <a:pt x="811" y="369"/>
                    <a:pt x="811" y="369"/>
                  </a:cubicBezTo>
                  <a:cubicBezTo>
                    <a:pt x="811" y="369"/>
                    <a:pt x="811" y="369"/>
                    <a:pt x="811" y="369"/>
                  </a:cubicBezTo>
                  <a:cubicBezTo>
                    <a:pt x="808" y="372"/>
                    <a:pt x="808" y="372"/>
                    <a:pt x="808" y="372"/>
                  </a:cubicBezTo>
                  <a:cubicBezTo>
                    <a:pt x="808" y="372"/>
                    <a:pt x="808" y="372"/>
                    <a:pt x="808" y="372"/>
                  </a:cubicBezTo>
                  <a:cubicBezTo>
                    <a:pt x="804" y="375"/>
                    <a:pt x="804" y="375"/>
                    <a:pt x="804" y="375"/>
                  </a:cubicBezTo>
                  <a:cubicBezTo>
                    <a:pt x="804" y="375"/>
                    <a:pt x="804" y="375"/>
                    <a:pt x="804" y="375"/>
                  </a:cubicBezTo>
                  <a:cubicBezTo>
                    <a:pt x="800" y="377"/>
                    <a:pt x="800" y="377"/>
                    <a:pt x="800" y="377"/>
                  </a:cubicBezTo>
                  <a:cubicBezTo>
                    <a:pt x="800" y="377"/>
                    <a:pt x="800" y="377"/>
                    <a:pt x="800" y="377"/>
                  </a:cubicBezTo>
                  <a:cubicBezTo>
                    <a:pt x="794" y="380"/>
                    <a:pt x="794" y="380"/>
                    <a:pt x="794" y="380"/>
                  </a:cubicBezTo>
                  <a:cubicBezTo>
                    <a:pt x="794" y="380"/>
                    <a:pt x="794" y="380"/>
                    <a:pt x="794" y="380"/>
                  </a:cubicBezTo>
                  <a:cubicBezTo>
                    <a:pt x="790" y="381"/>
                    <a:pt x="790" y="381"/>
                    <a:pt x="790" y="381"/>
                  </a:cubicBezTo>
                  <a:cubicBezTo>
                    <a:pt x="790" y="381"/>
                    <a:pt x="790" y="381"/>
                    <a:pt x="790" y="381"/>
                  </a:cubicBezTo>
                  <a:cubicBezTo>
                    <a:pt x="785" y="381"/>
                    <a:pt x="785" y="381"/>
                    <a:pt x="785" y="381"/>
                  </a:cubicBezTo>
                  <a:cubicBezTo>
                    <a:pt x="785" y="381"/>
                    <a:pt x="785" y="381"/>
                    <a:pt x="785" y="381"/>
                  </a:cubicBezTo>
                  <a:cubicBezTo>
                    <a:pt x="781" y="381"/>
                    <a:pt x="781" y="381"/>
                    <a:pt x="781" y="381"/>
                  </a:cubicBezTo>
                  <a:lnTo>
                    <a:pt x="778" y="381"/>
                  </a:lnTo>
                  <a:close/>
                  <a:moveTo>
                    <a:pt x="200" y="359"/>
                  </a:moveTo>
                  <a:cubicBezTo>
                    <a:pt x="204" y="360"/>
                    <a:pt x="204" y="360"/>
                    <a:pt x="204" y="360"/>
                  </a:cubicBezTo>
                  <a:cubicBezTo>
                    <a:pt x="204" y="360"/>
                    <a:pt x="204" y="360"/>
                    <a:pt x="204" y="360"/>
                  </a:cubicBezTo>
                  <a:cubicBezTo>
                    <a:pt x="208" y="359"/>
                    <a:pt x="208" y="359"/>
                    <a:pt x="208" y="359"/>
                  </a:cubicBezTo>
                  <a:cubicBezTo>
                    <a:pt x="208" y="359"/>
                    <a:pt x="208" y="359"/>
                    <a:pt x="208" y="359"/>
                  </a:cubicBezTo>
                  <a:cubicBezTo>
                    <a:pt x="211" y="358"/>
                    <a:pt x="211" y="358"/>
                    <a:pt x="211" y="358"/>
                  </a:cubicBezTo>
                  <a:cubicBezTo>
                    <a:pt x="211" y="358"/>
                    <a:pt x="211" y="358"/>
                    <a:pt x="211" y="358"/>
                  </a:cubicBezTo>
                  <a:cubicBezTo>
                    <a:pt x="215" y="355"/>
                    <a:pt x="215" y="355"/>
                    <a:pt x="215" y="355"/>
                  </a:cubicBezTo>
                  <a:cubicBezTo>
                    <a:pt x="215" y="355"/>
                    <a:pt x="215" y="355"/>
                    <a:pt x="215" y="355"/>
                  </a:cubicBezTo>
                  <a:cubicBezTo>
                    <a:pt x="217" y="353"/>
                    <a:pt x="217" y="353"/>
                    <a:pt x="217" y="353"/>
                  </a:cubicBezTo>
                  <a:cubicBezTo>
                    <a:pt x="217" y="353"/>
                    <a:pt x="217" y="353"/>
                    <a:pt x="217" y="353"/>
                  </a:cubicBezTo>
                  <a:cubicBezTo>
                    <a:pt x="220" y="351"/>
                    <a:pt x="220" y="351"/>
                    <a:pt x="220" y="351"/>
                  </a:cubicBezTo>
                  <a:cubicBezTo>
                    <a:pt x="220" y="351"/>
                    <a:pt x="220" y="351"/>
                    <a:pt x="220" y="351"/>
                  </a:cubicBezTo>
                  <a:cubicBezTo>
                    <a:pt x="224" y="348"/>
                    <a:pt x="224" y="348"/>
                    <a:pt x="224" y="348"/>
                  </a:cubicBezTo>
                  <a:cubicBezTo>
                    <a:pt x="224" y="348"/>
                    <a:pt x="224" y="348"/>
                    <a:pt x="224" y="348"/>
                  </a:cubicBezTo>
                  <a:cubicBezTo>
                    <a:pt x="225" y="347"/>
                    <a:pt x="226" y="346"/>
                    <a:pt x="227" y="345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27" y="344"/>
                    <a:pt x="227" y="343"/>
                    <a:pt x="227" y="342"/>
                  </a:cubicBezTo>
                  <a:cubicBezTo>
                    <a:pt x="227" y="342"/>
                    <a:pt x="227" y="342"/>
                    <a:pt x="227" y="342"/>
                  </a:cubicBezTo>
                  <a:cubicBezTo>
                    <a:pt x="227" y="341"/>
                    <a:pt x="227" y="340"/>
                    <a:pt x="227" y="339"/>
                  </a:cubicBezTo>
                  <a:cubicBezTo>
                    <a:pt x="227" y="339"/>
                    <a:pt x="227" y="339"/>
                    <a:pt x="227" y="339"/>
                  </a:cubicBezTo>
                  <a:cubicBezTo>
                    <a:pt x="227" y="338"/>
                    <a:pt x="227" y="338"/>
                    <a:pt x="228" y="337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6"/>
                    <a:pt x="228" y="335"/>
                    <a:pt x="229" y="334"/>
                  </a:cubicBezTo>
                  <a:cubicBezTo>
                    <a:pt x="229" y="334"/>
                    <a:pt x="229" y="334"/>
                    <a:pt x="229" y="334"/>
                  </a:cubicBezTo>
                  <a:cubicBezTo>
                    <a:pt x="229" y="333"/>
                    <a:pt x="229" y="332"/>
                    <a:pt x="229" y="331"/>
                  </a:cubicBezTo>
                  <a:cubicBezTo>
                    <a:pt x="229" y="331"/>
                    <a:pt x="229" y="331"/>
                    <a:pt x="229" y="331"/>
                  </a:cubicBezTo>
                  <a:cubicBezTo>
                    <a:pt x="229" y="330"/>
                    <a:pt x="229" y="329"/>
                    <a:pt x="230" y="328"/>
                  </a:cubicBezTo>
                  <a:cubicBezTo>
                    <a:pt x="230" y="328"/>
                    <a:pt x="230" y="328"/>
                    <a:pt x="230" y="328"/>
                  </a:cubicBezTo>
                  <a:cubicBezTo>
                    <a:pt x="229" y="325"/>
                    <a:pt x="229" y="325"/>
                    <a:pt x="229" y="325"/>
                  </a:cubicBezTo>
                  <a:cubicBezTo>
                    <a:pt x="229" y="325"/>
                    <a:pt x="229" y="325"/>
                    <a:pt x="229" y="325"/>
                  </a:cubicBezTo>
                  <a:cubicBezTo>
                    <a:pt x="229" y="324"/>
                    <a:pt x="229" y="324"/>
                    <a:pt x="229" y="323"/>
                  </a:cubicBezTo>
                  <a:cubicBezTo>
                    <a:pt x="229" y="323"/>
                    <a:pt x="229" y="323"/>
                    <a:pt x="229" y="323"/>
                  </a:cubicBezTo>
                  <a:cubicBezTo>
                    <a:pt x="228" y="323"/>
                    <a:pt x="227" y="323"/>
                    <a:pt x="225" y="324"/>
                  </a:cubicBezTo>
                  <a:cubicBezTo>
                    <a:pt x="225" y="324"/>
                    <a:pt x="225" y="324"/>
                    <a:pt x="225" y="324"/>
                  </a:cubicBezTo>
                  <a:cubicBezTo>
                    <a:pt x="225" y="324"/>
                    <a:pt x="224" y="324"/>
                    <a:pt x="224" y="324"/>
                  </a:cubicBezTo>
                  <a:cubicBezTo>
                    <a:pt x="224" y="324"/>
                    <a:pt x="224" y="324"/>
                    <a:pt x="224" y="324"/>
                  </a:cubicBezTo>
                  <a:cubicBezTo>
                    <a:pt x="223" y="324"/>
                    <a:pt x="221" y="324"/>
                    <a:pt x="220" y="324"/>
                  </a:cubicBezTo>
                  <a:cubicBezTo>
                    <a:pt x="220" y="324"/>
                    <a:pt x="220" y="324"/>
                    <a:pt x="220" y="324"/>
                  </a:cubicBezTo>
                  <a:cubicBezTo>
                    <a:pt x="220" y="324"/>
                    <a:pt x="219" y="324"/>
                    <a:pt x="218" y="324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17" y="325"/>
                    <a:pt x="216" y="325"/>
                    <a:pt x="215" y="325"/>
                  </a:cubicBezTo>
                  <a:cubicBezTo>
                    <a:pt x="215" y="325"/>
                    <a:pt x="215" y="325"/>
                    <a:pt x="215" y="325"/>
                  </a:cubicBezTo>
                  <a:cubicBezTo>
                    <a:pt x="214" y="325"/>
                    <a:pt x="214" y="325"/>
                    <a:pt x="213" y="325"/>
                  </a:cubicBezTo>
                  <a:cubicBezTo>
                    <a:pt x="213" y="325"/>
                    <a:pt x="213" y="325"/>
                    <a:pt x="213" y="325"/>
                  </a:cubicBezTo>
                  <a:cubicBezTo>
                    <a:pt x="212" y="325"/>
                    <a:pt x="211" y="325"/>
                    <a:pt x="211" y="325"/>
                  </a:cubicBezTo>
                  <a:cubicBezTo>
                    <a:pt x="211" y="325"/>
                    <a:pt x="211" y="325"/>
                    <a:pt x="211" y="325"/>
                  </a:cubicBezTo>
                  <a:cubicBezTo>
                    <a:pt x="210" y="325"/>
                    <a:pt x="210" y="325"/>
                    <a:pt x="210" y="325"/>
                  </a:cubicBezTo>
                  <a:cubicBezTo>
                    <a:pt x="210" y="325"/>
                    <a:pt x="210" y="325"/>
                    <a:pt x="210" y="325"/>
                  </a:cubicBezTo>
                  <a:cubicBezTo>
                    <a:pt x="210" y="324"/>
                    <a:pt x="209" y="323"/>
                    <a:pt x="209" y="322"/>
                  </a:cubicBezTo>
                  <a:cubicBezTo>
                    <a:pt x="209" y="322"/>
                    <a:pt x="209" y="322"/>
                    <a:pt x="209" y="322"/>
                  </a:cubicBezTo>
                  <a:cubicBezTo>
                    <a:pt x="209" y="322"/>
                    <a:pt x="209" y="322"/>
                    <a:pt x="209" y="322"/>
                  </a:cubicBezTo>
                  <a:cubicBezTo>
                    <a:pt x="209" y="322"/>
                    <a:pt x="209" y="322"/>
                    <a:pt x="209" y="322"/>
                  </a:cubicBezTo>
                  <a:cubicBezTo>
                    <a:pt x="209" y="321"/>
                    <a:pt x="210" y="321"/>
                    <a:pt x="210" y="320"/>
                  </a:cubicBezTo>
                  <a:cubicBezTo>
                    <a:pt x="210" y="320"/>
                    <a:pt x="210" y="320"/>
                    <a:pt x="210" y="320"/>
                  </a:cubicBezTo>
                  <a:cubicBezTo>
                    <a:pt x="210" y="320"/>
                    <a:pt x="210" y="320"/>
                    <a:pt x="210" y="320"/>
                  </a:cubicBezTo>
                  <a:cubicBezTo>
                    <a:pt x="210" y="320"/>
                    <a:pt x="210" y="320"/>
                    <a:pt x="210" y="320"/>
                  </a:cubicBezTo>
                  <a:cubicBezTo>
                    <a:pt x="210" y="319"/>
                    <a:pt x="210" y="319"/>
                    <a:pt x="211" y="318"/>
                  </a:cubicBezTo>
                  <a:cubicBezTo>
                    <a:pt x="211" y="318"/>
                    <a:pt x="211" y="318"/>
                    <a:pt x="211" y="318"/>
                  </a:cubicBezTo>
                  <a:cubicBezTo>
                    <a:pt x="211" y="318"/>
                    <a:pt x="211" y="318"/>
                    <a:pt x="211" y="318"/>
                  </a:cubicBezTo>
                  <a:cubicBezTo>
                    <a:pt x="211" y="318"/>
                    <a:pt x="211" y="318"/>
                    <a:pt x="211" y="318"/>
                  </a:cubicBezTo>
                  <a:cubicBezTo>
                    <a:pt x="211" y="318"/>
                    <a:pt x="211" y="317"/>
                    <a:pt x="212" y="317"/>
                  </a:cubicBezTo>
                  <a:cubicBezTo>
                    <a:pt x="212" y="317"/>
                    <a:pt x="212" y="317"/>
                    <a:pt x="212" y="317"/>
                  </a:cubicBezTo>
                  <a:cubicBezTo>
                    <a:pt x="212" y="317"/>
                    <a:pt x="212" y="317"/>
                    <a:pt x="212" y="317"/>
                  </a:cubicBezTo>
                  <a:cubicBezTo>
                    <a:pt x="212" y="317"/>
                    <a:pt x="212" y="317"/>
                    <a:pt x="212" y="317"/>
                  </a:cubicBezTo>
                  <a:cubicBezTo>
                    <a:pt x="212" y="317"/>
                    <a:pt x="213" y="316"/>
                    <a:pt x="213" y="316"/>
                  </a:cubicBezTo>
                  <a:cubicBezTo>
                    <a:pt x="213" y="316"/>
                    <a:pt x="213" y="316"/>
                    <a:pt x="213" y="316"/>
                  </a:cubicBezTo>
                  <a:cubicBezTo>
                    <a:pt x="213" y="316"/>
                    <a:pt x="214" y="316"/>
                    <a:pt x="214" y="316"/>
                  </a:cubicBezTo>
                  <a:cubicBezTo>
                    <a:pt x="214" y="316"/>
                    <a:pt x="214" y="316"/>
                    <a:pt x="214" y="316"/>
                  </a:cubicBezTo>
                  <a:cubicBezTo>
                    <a:pt x="215" y="316"/>
                    <a:pt x="215" y="316"/>
                    <a:pt x="216" y="315"/>
                  </a:cubicBezTo>
                  <a:cubicBezTo>
                    <a:pt x="216" y="315"/>
                    <a:pt x="216" y="315"/>
                    <a:pt x="216" y="315"/>
                  </a:cubicBezTo>
                  <a:cubicBezTo>
                    <a:pt x="217" y="315"/>
                    <a:pt x="218" y="315"/>
                    <a:pt x="218" y="315"/>
                  </a:cubicBezTo>
                  <a:cubicBezTo>
                    <a:pt x="218" y="315"/>
                    <a:pt x="218" y="315"/>
                    <a:pt x="218" y="315"/>
                  </a:cubicBezTo>
                  <a:cubicBezTo>
                    <a:pt x="219" y="315"/>
                    <a:pt x="220" y="314"/>
                    <a:pt x="220" y="313"/>
                  </a:cubicBezTo>
                  <a:cubicBezTo>
                    <a:pt x="220" y="313"/>
                    <a:pt x="220" y="313"/>
                    <a:pt x="220" y="313"/>
                  </a:cubicBezTo>
                  <a:cubicBezTo>
                    <a:pt x="221" y="313"/>
                    <a:pt x="221" y="313"/>
                    <a:pt x="221" y="312"/>
                  </a:cubicBezTo>
                  <a:cubicBezTo>
                    <a:pt x="221" y="312"/>
                    <a:pt x="221" y="312"/>
                    <a:pt x="221" y="312"/>
                  </a:cubicBezTo>
                  <a:cubicBezTo>
                    <a:pt x="223" y="312"/>
                    <a:pt x="224" y="312"/>
                    <a:pt x="225" y="311"/>
                  </a:cubicBezTo>
                  <a:cubicBezTo>
                    <a:pt x="225" y="311"/>
                    <a:pt x="225" y="311"/>
                    <a:pt x="225" y="311"/>
                  </a:cubicBezTo>
                  <a:cubicBezTo>
                    <a:pt x="225" y="311"/>
                    <a:pt x="225" y="311"/>
                    <a:pt x="225" y="310"/>
                  </a:cubicBezTo>
                  <a:cubicBezTo>
                    <a:pt x="225" y="310"/>
                    <a:pt x="225" y="310"/>
                    <a:pt x="225" y="310"/>
                  </a:cubicBezTo>
                  <a:cubicBezTo>
                    <a:pt x="227" y="310"/>
                    <a:pt x="228" y="309"/>
                    <a:pt x="229" y="309"/>
                  </a:cubicBezTo>
                  <a:cubicBezTo>
                    <a:pt x="229" y="309"/>
                    <a:pt x="229" y="309"/>
                    <a:pt x="229" y="309"/>
                  </a:cubicBezTo>
                  <a:cubicBezTo>
                    <a:pt x="229" y="308"/>
                    <a:pt x="229" y="307"/>
                    <a:pt x="229" y="307"/>
                  </a:cubicBezTo>
                  <a:cubicBezTo>
                    <a:pt x="229" y="307"/>
                    <a:pt x="229" y="307"/>
                    <a:pt x="229" y="307"/>
                  </a:cubicBezTo>
                  <a:cubicBezTo>
                    <a:pt x="229" y="306"/>
                    <a:pt x="229" y="306"/>
                    <a:pt x="230" y="305"/>
                  </a:cubicBezTo>
                  <a:cubicBezTo>
                    <a:pt x="230" y="305"/>
                    <a:pt x="230" y="305"/>
                    <a:pt x="230" y="305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3" y="301"/>
                    <a:pt x="233" y="301"/>
                    <a:pt x="233" y="301"/>
                  </a:cubicBezTo>
                  <a:cubicBezTo>
                    <a:pt x="233" y="301"/>
                    <a:pt x="233" y="301"/>
                    <a:pt x="233" y="301"/>
                  </a:cubicBezTo>
                  <a:cubicBezTo>
                    <a:pt x="233" y="299"/>
                    <a:pt x="233" y="299"/>
                    <a:pt x="233" y="299"/>
                  </a:cubicBezTo>
                  <a:cubicBezTo>
                    <a:pt x="233" y="299"/>
                    <a:pt x="233" y="299"/>
                    <a:pt x="233" y="299"/>
                  </a:cubicBezTo>
                  <a:cubicBezTo>
                    <a:pt x="234" y="297"/>
                    <a:pt x="234" y="297"/>
                    <a:pt x="234" y="297"/>
                  </a:cubicBezTo>
                  <a:cubicBezTo>
                    <a:pt x="234" y="297"/>
                    <a:pt x="234" y="297"/>
                    <a:pt x="234" y="297"/>
                  </a:cubicBezTo>
                  <a:cubicBezTo>
                    <a:pt x="235" y="295"/>
                    <a:pt x="235" y="295"/>
                    <a:pt x="235" y="295"/>
                  </a:cubicBezTo>
                  <a:cubicBezTo>
                    <a:pt x="235" y="295"/>
                    <a:pt x="235" y="295"/>
                    <a:pt x="235" y="295"/>
                  </a:cubicBezTo>
                  <a:cubicBezTo>
                    <a:pt x="236" y="293"/>
                    <a:pt x="236" y="293"/>
                    <a:pt x="236" y="293"/>
                  </a:cubicBezTo>
                  <a:cubicBezTo>
                    <a:pt x="236" y="293"/>
                    <a:pt x="236" y="293"/>
                    <a:pt x="236" y="293"/>
                  </a:cubicBezTo>
                  <a:cubicBezTo>
                    <a:pt x="210" y="302"/>
                    <a:pt x="210" y="302"/>
                    <a:pt x="210" y="302"/>
                  </a:cubicBezTo>
                  <a:cubicBezTo>
                    <a:pt x="210" y="302"/>
                    <a:pt x="210" y="302"/>
                    <a:pt x="210" y="302"/>
                  </a:cubicBezTo>
                  <a:cubicBezTo>
                    <a:pt x="209" y="302"/>
                    <a:pt x="208" y="302"/>
                    <a:pt x="208" y="302"/>
                  </a:cubicBezTo>
                  <a:cubicBezTo>
                    <a:pt x="208" y="302"/>
                    <a:pt x="208" y="302"/>
                    <a:pt x="208" y="302"/>
                  </a:cubicBezTo>
                  <a:cubicBezTo>
                    <a:pt x="207" y="302"/>
                    <a:pt x="207" y="302"/>
                    <a:pt x="207" y="302"/>
                  </a:cubicBezTo>
                  <a:cubicBezTo>
                    <a:pt x="207" y="302"/>
                    <a:pt x="207" y="302"/>
                    <a:pt x="207" y="302"/>
                  </a:cubicBezTo>
                  <a:cubicBezTo>
                    <a:pt x="206" y="302"/>
                    <a:pt x="206" y="302"/>
                    <a:pt x="206" y="301"/>
                  </a:cubicBezTo>
                  <a:cubicBezTo>
                    <a:pt x="206" y="301"/>
                    <a:pt x="206" y="301"/>
                    <a:pt x="206" y="301"/>
                  </a:cubicBezTo>
                  <a:cubicBezTo>
                    <a:pt x="206" y="301"/>
                    <a:pt x="206" y="300"/>
                    <a:pt x="206" y="299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6" y="299"/>
                    <a:pt x="206" y="298"/>
                    <a:pt x="206" y="297"/>
                  </a:cubicBezTo>
                  <a:cubicBezTo>
                    <a:pt x="206" y="297"/>
                    <a:pt x="206" y="297"/>
                    <a:pt x="206" y="297"/>
                  </a:cubicBezTo>
                  <a:cubicBezTo>
                    <a:pt x="206" y="297"/>
                    <a:pt x="206" y="297"/>
                    <a:pt x="206" y="297"/>
                  </a:cubicBezTo>
                  <a:cubicBezTo>
                    <a:pt x="206" y="297"/>
                    <a:pt x="206" y="297"/>
                    <a:pt x="206" y="297"/>
                  </a:cubicBezTo>
                  <a:cubicBezTo>
                    <a:pt x="206" y="297"/>
                    <a:pt x="206" y="296"/>
                    <a:pt x="206" y="295"/>
                  </a:cubicBezTo>
                  <a:cubicBezTo>
                    <a:pt x="206" y="295"/>
                    <a:pt x="206" y="295"/>
                    <a:pt x="206" y="295"/>
                  </a:cubicBezTo>
                  <a:cubicBezTo>
                    <a:pt x="207" y="294"/>
                    <a:pt x="208" y="292"/>
                    <a:pt x="210" y="291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5" y="290"/>
                    <a:pt x="215" y="290"/>
                    <a:pt x="215" y="290"/>
                  </a:cubicBezTo>
                  <a:cubicBezTo>
                    <a:pt x="215" y="290"/>
                    <a:pt x="215" y="290"/>
                    <a:pt x="215" y="290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227" y="286"/>
                    <a:pt x="227" y="286"/>
                    <a:pt x="227" y="286"/>
                  </a:cubicBezTo>
                  <a:cubicBezTo>
                    <a:pt x="227" y="286"/>
                    <a:pt x="227" y="286"/>
                    <a:pt x="227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37" y="281"/>
                    <a:pt x="237" y="281"/>
                    <a:pt x="237" y="281"/>
                  </a:cubicBezTo>
                  <a:cubicBezTo>
                    <a:pt x="237" y="281"/>
                    <a:pt x="237" y="281"/>
                    <a:pt x="237" y="281"/>
                  </a:cubicBezTo>
                  <a:cubicBezTo>
                    <a:pt x="242" y="278"/>
                    <a:pt x="242" y="278"/>
                    <a:pt x="242" y="278"/>
                  </a:cubicBezTo>
                  <a:cubicBezTo>
                    <a:pt x="242" y="278"/>
                    <a:pt x="242" y="278"/>
                    <a:pt x="242" y="278"/>
                  </a:cubicBezTo>
                  <a:cubicBezTo>
                    <a:pt x="247" y="274"/>
                    <a:pt x="247" y="274"/>
                    <a:pt x="247" y="274"/>
                  </a:cubicBezTo>
                  <a:cubicBezTo>
                    <a:pt x="247" y="274"/>
                    <a:pt x="247" y="274"/>
                    <a:pt x="247" y="274"/>
                  </a:cubicBezTo>
                  <a:cubicBezTo>
                    <a:pt x="251" y="269"/>
                    <a:pt x="251" y="269"/>
                    <a:pt x="251" y="269"/>
                  </a:cubicBezTo>
                  <a:cubicBezTo>
                    <a:pt x="251" y="269"/>
                    <a:pt x="251" y="269"/>
                    <a:pt x="251" y="269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3"/>
                    <a:pt x="250" y="263"/>
                    <a:pt x="250" y="263"/>
                  </a:cubicBezTo>
                  <a:cubicBezTo>
                    <a:pt x="250" y="263"/>
                    <a:pt x="250" y="263"/>
                    <a:pt x="250" y="263"/>
                  </a:cubicBezTo>
                  <a:cubicBezTo>
                    <a:pt x="249" y="259"/>
                    <a:pt x="249" y="259"/>
                    <a:pt x="249" y="259"/>
                  </a:cubicBezTo>
                  <a:cubicBezTo>
                    <a:pt x="249" y="259"/>
                    <a:pt x="249" y="259"/>
                    <a:pt x="249" y="259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47" y="254"/>
                    <a:pt x="247" y="254"/>
                    <a:pt x="247" y="254"/>
                  </a:cubicBezTo>
                  <a:cubicBezTo>
                    <a:pt x="247" y="254"/>
                    <a:pt x="247" y="254"/>
                    <a:pt x="247" y="254"/>
                  </a:cubicBezTo>
                  <a:cubicBezTo>
                    <a:pt x="246" y="251"/>
                    <a:pt x="246" y="251"/>
                    <a:pt x="246" y="251"/>
                  </a:cubicBezTo>
                  <a:cubicBezTo>
                    <a:pt x="246" y="251"/>
                    <a:pt x="246" y="251"/>
                    <a:pt x="246" y="251"/>
                  </a:cubicBezTo>
                  <a:cubicBezTo>
                    <a:pt x="243" y="248"/>
                    <a:pt x="243" y="248"/>
                    <a:pt x="243" y="248"/>
                  </a:cubicBezTo>
                  <a:cubicBezTo>
                    <a:pt x="243" y="248"/>
                    <a:pt x="243" y="248"/>
                    <a:pt x="243" y="248"/>
                  </a:cubicBezTo>
                  <a:cubicBezTo>
                    <a:pt x="242" y="245"/>
                    <a:pt x="242" y="245"/>
                    <a:pt x="242" y="245"/>
                  </a:cubicBezTo>
                  <a:cubicBezTo>
                    <a:pt x="242" y="245"/>
                    <a:pt x="242" y="245"/>
                    <a:pt x="242" y="245"/>
                  </a:cubicBezTo>
                  <a:cubicBezTo>
                    <a:pt x="236" y="244"/>
                    <a:pt x="236" y="244"/>
                    <a:pt x="236" y="244"/>
                  </a:cubicBezTo>
                  <a:cubicBezTo>
                    <a:pt x="236" y="244"/>
                    <a:pt x="236" y="244"/>
                    <a:pt x="236" y="244"/>
                  </a:cubicBezTo>
                  <a:cubicBezTo>
                    <a:pt x="214" y="268"/>
                    <a:pt x="214" y="268"/>
                    <a:pt x="214" y="268"/>
                  </a:cubicBezTo>
                  <a:cubicBezTo>
                    <a:pt x="214" y="268"/>
                    <a:pt x="214" y="268"/>
                    <a:pt x="214" y="268"/>
                  </a:cubicBezTo>
                  <a:cubicBezTo>
                    <a:pt x="213" y="274"/>
                    <a:pt x="213" y="274"/>
                    <a:pt x="213" y="274"/>
                  </a:cubicBezTo>
                  <a:cubicBezTo>
                    <a:pt x="213" y="274"/>
                    <a:pt x="213" y="274"/>
                    <a:pt x="213" y="274"/>
                  </a:cubicBezTo>
                  <a:cubicBezTo>
                    <a:pt x="212" y="279"/>
                    <a:pt x="212" y="279"/>
                    <a:pt x="212" y="279"/>
                  </a:cubicBezTo>
                  <a:cubicBezTo>
                    <a:pt x="212" y="279"/>
                    <a:pt x="212" y="279"/>
                    <a:pt x="212" y="279"/>
                  </a:cubicBezTo>
                  <a:cubicBezTo>
                    <a:pt x="209" y="283"/>
                    <a:pt x="209" y="283"/>
                    <a:pt x="209" y="283"/>
                  </a:cubicBezTo>
                  <a:cubicBezTo>
                    <a:pt x="209" y="283"/>
                    <a:pt x="209" y="283"/>
                    <a:pt x="209" y="283"/>
                  </a:cubicBezTo>
                  <a:cubicBezTo>
                    <a:pt x="207" y="286"/>
                    <a:pt x="207" y="286"/>
                    <a:pt x="207" y="286"/>
                  </a:cubicBezTo>
                  <a:cubicBezTo>
                    <a:pt x="207" y="286"/>
                    <a:pt x="207" y="286"/>
                    <a:pt x="207" y="286"/>
                  </a:cubicBezTo>
                  <a:cubicBezTo>
                    <a:pt x="202" y="291"/>
                    <a:pt x="202" y="291"/>
                    <a:pt x="202" y="291"/>
                  </a:cubicBezTo>
                  <a:cubicBezTo>
                    <a:pt x="202" y="291"/>
                    <a:pt x="202" y="291"/>
                    <a:pt x="202" y="291"/>
                  </a:cubicBezTo>
                  <a:cubicBezTo>
                    <a:pt x="201" y="292"/>
                    <a:pt x="200" y="293"/>
                    <a:pt x="199" y="294"/>
                  </a:cubicBezTo>
                  <a:cubicBezTo>
                    <a:pt x="199" y="294"/>
                    <a:pt x="199" y="294"/>
                    <a:pt x="199" y="294"/>
                  </a:cubicBezTo>
                  <a:cubicBezTo>
                    <a:pt x="198" y="295"/>
                    <a:pt x="197" y="296"/>
                    <a:pt x="195" y="297"/>
                  </a:cubicBezTo>
                  <a:cubicBezTo>
                    <a:pt x="195" y="297"/>
                    <a:pt x="195" y="297"/>
                    <a:pt x="195" y="297"/>
                  </a:cubicBezTo>
                  <a:cubicBezTo>
                    <a:pt x="194" y="299"/>
                    <a:pt x="194" y="300"/>
                    <a:pt x="193" y="301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92" y="304"/>
                    <a:pt x="192" y="307"/>
                    <a:pt x="191" y="310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1" y="312"/>
                    <a:pt x="190" y="315"/>
                    <a:pt x="190" y="317"/>
                  </a:cubicBezTo>
                  <a:cubicBezTo>
                    <a:pt x="190" y="317"/>
                    <a:pt x="190" y="317"/>
                    <a:pt x="190" y="317"/>
                  </a:cubicBezTo>
                  <a:cubicBezTo>
                    <a:pt x="189" y="320"/>
                    <a:pt x="189" y="322"/>
                    <a:pt x="189" y="324"/>
                  </a:cubicBezTo>
                  <a:cubicBezTo>
                    <a:pt x="189" y="324"/>
                    <a:pt x="189" y="324"/>
                    <a:pt x="189" y="324"/>
                  </a:cubicBezTo>
                  <a:cubicBezTo>
                    <a:pt x="189" y="327"/>
                    <a:pt x="189" y="330"/>
                    <a:pt x="190" y="332"/>
                  </a:cubicBezTo>
                  <a:cubicBezTo>
                    <a:pt x="190" y="332"/>
                    <a:pt x="190" y="332"/>
                    <a:pt x="190" y="332"/>
                  </a:cubicBezTo>
                  <a:cubicBezTo>
                    <a:pt x="190" y="335"/>
                    <a:pt x="190" y="337"/>
                    <a:pt x="190" y="339"/>
                  </a:cubicBezTo>
                  <a:cubicBezTo>
                    <a:pt x="190" y="339"/>
                    <a:pt x="190" y="339"/>
                    <a:pt x="190" y="339"/>
                  </a:cubicBezTo>
                  <a:cubicBezTo>
                    <a:pt x="191" y="342"/>
                    <a:pt x="192" y="344"/>
                    <a:pt x="193" y="346"/>
                  </a:cubicBezTo>
                  <a:cubicBezTo>
                    <a:pt x="193" y="346"/>
                    <a:pt x="193" y="346"/>
                    <a:pt x="193" y="346"/>
                  </a:cubicBezTo>
                  <a:cubicBezTo>
                    <a:pt x="194" y="349"/>
                    <a:pt x="194" y="351"/>
                    <a:pt x="195" y="353"/>
                  </a:cubicBezTo>
                  <a:cubicBezTo>
                    <a:pt x="195" y="353"/>
                    <a:pt x="195" y="353"/>
                    <a:pt x="195" y="353"/>
                  </a:cubicBezTo>
                  <a:cubicBezTo>
                    <a:pt x="200" y="359"/>
                    <a:pt x="200" y="359"/>
                    <a:pt x="200" y="359"/>
                  </a:cubicBezTo>
                  <a:close/>
                  <a:moveTo>
                    <a:pt x="634" y="347"/>
                  </a:moveTo>
                  <a:cubicBezTo>
                    <a:pt x="633" y="347"/>
                    <a:pt x="633" y="347"/>
                    <a:pt x="633" y="347"/>
                  </a:cubicBezTo>
                  <a:cubicBezTo>
                    <a:pt x="633" y="347"/>
                    <a:pt x="633" y="347"/>
                    <a:pt x="633" y="347"/>
                  </a:cubicBezTo>
                  <a:cubicBezTo>
                    <a:pt x="633" y="346"/>
                    <a:pt x="633" y="346"/>
                    <a:pt x="633" y="346"/>
                  </a:cubicBezTo>
                  <a:cubicBezTo>
                    <a:pt x="633" y="346"/>
                    <a:pt x="633" y="346"/>
                    <a:pt x="633" y="346"/>
                  </a:cubicBezTo>
                  <a:cubicBezTo>
                    <a:pt x="631" y="345"/>
                    <a:pt x="631" y="345"/>
                    <a:pt x="631" y="345"/>
                  </a:cubicBezTo>
                  <a:cubicBezTo>
                    <a:pt x="631" y="345"/>
                    <a:pt x="631" y="345"/>
                    <a:pt x="631" y="345"/>
                  </a:cubicBezTo>
                  <a:cubicBezTo>
                    <a:pt x="631" y="344"/>
                    <a:pt x="631" y="344"/>
                    <a:pt x="631" y="344"/>
                  </a:cubicBezTo>
                  <a:cubicBezTo>
                    <a:pt x="631" y="344"/>
                    <a:pt x="631" y="344"/>
                    <a:pt x="631" y="344"/>
                  </a:cubicBezTo>
                  <a:cubicBezTo>
                    <a:pt x="630" y="344"/>
                    <a:pt x="630" y="344"/>
                    <a:pt x="630" y="344"/>
                  </a:cubicBezTo>
                  <a:cubicBezTo>
                    <a:pt x="630" y="344"/>
                    <a:pt x="630" y="344"/>
                    <a:pt x="630" y="344"/>
                  </a:cubicBezTo>
                  <a:cubicBezTo>
                    <a:pt x="630" y="343"/>
                    <a:pt x="630" y="343"/>
                    <a:pt x="630" y="343"/>
                  </a:cubicBezTo>
                  <a:cubicBezTo>
                    <a:pt x="630" y="343"/>
                    <a:pt x="630" y="343"/>
                    <a:pt x="630" y="343"/>
                  </a:cubicBezTo>
                  <a:cubicBezTo>
                    <a:pt x="629" y="342"/>
                    <a:pt x="629" y="342"/>
                    <a:pt x="629" y="342"/>
                  </a:cubicBezTo>
                  <a:cubicBezTo>
                    <a:pt x="629" y="342"/>
                    <a:pt x="629" y="342"/>
                    <a:pt x="629" y="342"/>
                  </a:cubicBezTo>
                  <a:cubicBezTo>
                    <a:pt x="629" y="340"/>
                    <a:pt x="629" y="340"/>
                    <a:pt x="629" y="340"/>
                  </a:cubicBezTo>
                  <a:cubicBezTo>
                    <a:pt x="629" y="340"/>
                    <a:pt x="629" y="340"/>
                    <a:pt x="629" y="340"/>
                  </a:cubicBezTo>
                  <a:cubicBezTo>
                    <a:pt x="629" y="338"/>
                    <a:pt x="629" y="338"/>
                    <a:pt x="629" y="338"/>
                  </a:cubicBezTo>
                  <a:cubicBezTo>
                    <a:pt x="629" y="338"/>
                    <a:pt x="629" y="338"/>
                    <a:pt x="629" y="338"/>
                  </a:cubicBezTo>
                  <a:cubicBezTo>
                    <a:pt x="630" y="333"/>
                    <a:pt x="630" y="333"/>
                    <a:pt x="630" y="333"/>
                  </a:cubicBezTo>
                  <a:cubicBezTo>
                    <a:pt x="630" y="333"/>
                    <a:pt x="630" y="333"/>
                    <a:pt x="630" y="333"/>
                  </a:cubicBezTo>
                  <a:cubicBezTo>
                    <a:pt x="629" y="330"/>
                    <a:pt x="629" y="330"/>
                    <a:pt x="629" y="330"/>
                  </a:cubicBezTo>
                  <a:cubicBezTo>
                    <a:pt x="629" y="330"/>
                    <a:pt x="629" y="330"/>
                    <a:pt x="629" y="330"/>
                  </a:cubicBezTo>
                  <a:cubicBezTo>
                    <a:pt x="628" y="325"/>
                    <a:pt x="628" y="325"/>
                    <a:pt x="628" y="325"/>
                  </a:cubicBezTo>
                  <a:cubicBezTo>
                    <a:pt x="628" y="325"/>
                    <a:pt x="628" y="325"/>
                    <a:pt x="628" y="325"/>
                  </a:cubicBezTo>
                  <a:cubicBezTo>
                    <a:pt x="625" y="323"/>
                    <a:pt x="625" y="323"/>
                    <a:pt x="625" y="323"/>
                  </a:cubicBezTo>
                  <a:cubicBezTo>
                    <a:pt x="625" y="323"/>
                    <a:pt x="625" y="323"/>
                    <a:pt x="625" y="323"/>
                  </a:cubicBezTo>
                  <a:cubicBezTo>
                    <a:pt x="623" y="318"/>
                    <a:pt x="623" y="318"/>
                    <a:pt x="623" y="318"/>
                  </a:cubicBezTo>
                  <a:cubicBezTo>
                    <a:pt x="623" y="318"/>
                    <a:pt x="623" y="318"/>
                    <a:pt x="623" y="318"/>
                  </a:cubicBezTo>
                  <a:cubicBezTo>
                    <a:pt x="620" y="315"/>
                    <a:pt x="620" y="315"/>
                    <a:pt x="620" y="315"/>
                  </a:cubicBezTo>
                  <a:cubicBezTo>
                    <a:pt x="620" y="315"/>
                    <a:pt x="620" y="315"/>
                    <a:pt x="620" y="315"/>
                  </a:cubicBezTo>
                  <a:cubicBezTo>
                    <a:pt x="618" y="310"/>
                    <a:pt x="618" y="310"/>
                    <a:pt x="618" y="310"/>
                  </a:cubicBezTo>
                  <a:cubicBezTo>
                    <a:pt x="618" y="310"/>
                    <a:pt x="618" y="310"/>
                    <a:pt x="618" y="310"/>
                  </a:cubicBezTo>
                  <a:cubicBezTo>
                    <a:pt x="616" y="310"/>
                    <a:pt x="616" y="310"/>
                    <a:pt x="616" y="310"/>
                  </a:cubicBezTo>
                  <a:cubicBezTo>
                    <a:pt x="616" y="310"/>
                    <a:pt x="616" y="310"/>
                    <a:pt x="616" y="310"/>
                  </a:cubicBezTo>
                  <a:cubicBezTo>
                    <a:pt x="615" y="310"/>
                    <a:pt x="615" y="310"/>
                    <a:pt x="615" y="310"/>
                  </a:cubicBezTo>
                  <a:cubicBezTo>
                    <a:pt x="615" y="310"/>
                    <a:pt x="615" y="310"/>
                    <a:pt x="615" y="310"/>
                  </a:cubicBezTo>
                  <a:cubicBezTo>
                    <a:pt x="612" y="310"/>
                    <a:pt x="612" y="310"/>
                    <a:pt x="612" y="310"/>
                  </a:cubicBezTo>
                  <a:cubicBezTo>
                    <a:pt x="612" y="310"/>
                    <a:pt x="612" y="310"/>
                    <a:pt x="612" y="310"/>
                  </a:cubicBezTo>
                  <a:cubicBezTo>
                    <a:pt x="611" y="309"/>
                    <a:pt x="611" y="309"/>
                    <a:pt x="611" y="309"/>
                  </a:cubicBezTo>
                  <a:cubicBezTo>
                    <a:pt x="611" y="309"/>
                    <a:pt x="611" y="309"/>
                    <a:pt x="611" y="309"/>
                  </a:cubicBezTo>
                  <a:cubicBezTo>
                    <a:pt x="609" y="309"/>
                    <a:pt x="609" y="309"/>
                    <a:pt x="609" y="309"/>
                  </a:cubicBezTo>
                  <a:cubicBezTo>
                    <a:pt x="609" y="309"/>
                    <a:pt x="609" y="309"/>
                    <a:pt x="609" y="309"/>
                  </a:cubicBezTo>
                  <a:cubicBezTo>
                    <a:pt x="608" y="307"/>
                    <a:pt x="608" y="307"/>
                    <a:pt x="608" y="307"/>
                  </a:cubicBezTo>
                  <a:cubicBezTo>
                    <a:pt x="608" y="307"/>
                    <a:pt x="608" y="307"/>
                    <a:pt x="608" y="307"/>
                  </a:cubicBezTo>
                  <a:cubicBezTo>
                    <a:pt x="607" y="306"/>
                    <a:pt x="607" y="306"/>
                    <a:pt x="607" y="306"/>
                  </a:cubicBezTo>
                  <a:cubicBezTo>
                    <a:pt x="607" y="306"/>
                    <a:pt x="607" y="306"/>
                    <a:pt x="607" y="306"/>
                  </a:cubicBezTo>
                  <a:cubicBezTo>
                    <a:pt x="607" y="304"/>
                    <a:pt x="607" y="304"/>
                    <a:pt x="607" y="304"/>
                  </a:cubicBezTo>
                  <a:cubicBezTo>
                    <a:pt x="607" y="304"/>
                    <a:pt x="607" y="304"/>
                    <a:pt x="607" y="304"/>
                  </a:cubicBezTo>
                  <a:cubicBezTo>
                    <a:pt x="614" y="305"/>
                    <a:pt x="614" y="305"/>
                    <a:pt x="614" y="305"/>
                  </a:cubicBezTo>
                  <a:cubicBezTo>
                    <a:pt x="614" y="305"/>
                    <a:pt x="614" y="305"/>
                    <a:pt x="614" y="305"/>
                  </a:cubicBezTo>
                  <a:cubicBezTo>
                    <a:pt x="620" y="307"/>
                    <a:pt x="620" y="307"/>
                    <a:pt x="620" y="307"/>
                  </a:cubicBezTo>
                  <a:cubicBezTo>
                    <a:pt x="620" y="307"/>
                    <a:pt x="620" y="307"/>
                    <a:pt x="620" y="307"/>
                  </a:cubicBezTo>
                  <a:cubicBezTo>
                    <a:pt x="627" y="310"/>
                    <a:pt x="627" y="310"/>
                    <a:pt x="627" y="310"/>
                  </a:cubicBezTo>
                  <a:cubicBezTo>
                    <a:pt x="627" y="310"/>
                    <a:pt x="627" y="310"/>
                    <a:pt x="627" y="310"/>
                  </a:cubicBezTo>
                  <a:cubicBezTo>
                    <a:pt x="635" y="311"/>
                    <a:pt x="635" y="311"/>
                    <a:pt x="635" y="311"/>
                  </a:cubicBezTo>
                  <a:cubicBezTo>
                    <a:pt x="635" y="311"/>
                    <a:pt x="635" y="311"/>
                    <a:pt x="635" y="311"/>
                  </a:cubicBezTo>
                  <a:cubicBezTo>
                    <a:pt x="641" y="316"/>
                    <a:pt x="641" y="316"/>
                    <a:pt x="641" y="316"/>
                  </a:cubicBezTo>
                  <a:cubicBezTo>
                    <a:pt x="641" y="316"/>
                    <a:pt x="641" y="316"/>
                    <a:pt x="641" y="316"/>
                  </a:cubicBezTo>
                  <a:cubicBezTo>
                    <a:pt x="647" y="320"/>
                    <a:pt x="647" y="320"/>
                    <a:pt x="647" y="320"/>
                  </a:cubicBezTo>
                  <a:cubicBezTo>
                    <a:pt x="647" y="320"/>
                    <a:pt x="647" y="320"/>
                    <a:pt x="647" y="320"/>
                  </a:cubicBezTo>
                  <a:cubicBezTo>
                    <a:pt x="653" y="324"/>
                    <a:pt x="653" y="324"/>
                    <a:pt x="653" y="324"/>
                  </a:cubicBezTo>
                  <a:cubicBezTo>
                    <a:pt x="653" y="324"/>
                    <a:pt x="653" y="324"/>
                    <a:pt x="653" y="324"/>
                  </a:cubicBezTo>
                  <a:cubicBezTo>
                    <a:pt x="660" y="327"/>
                    <a:pt x="660" y="327"/>
                    <a:pt x="660" y="327"/>
                  </a:cubicBezTo>
                  <a:cubicBezTo>
                    <a:pt x="660" y="327"/>
                    <a:pt x="660" y="327"/>
                    <a:pt x="660" y="327"/>
                  </a:cubicBezTo>
                  <a:cubicBezTo>
                    <a:pt x="660" y="334"/>
                    <a:pt x="660" y="334"/>
                    <a:pt x="660" y="334"/>
                  </a:cubicBezTo>
                  <a:cubicBezTo>
                    <a:pt x="660" y="334"/>
                    <a:pt x="660" y="334"/>
                    <a:pt x="660" y="334"/>
                  </a:cubicBezTo>
                  <a:cubicBezTo>
                    <a:pt x="657" y="337"/>
                    <a:pt x="657" y="337"/>
                    <a:pt x="657" y="337"/>
                  </a:cubicBezTo>
                  <a:cubicBezTo>
                    <a:pt x="657" y="337"/>
                    <a:pt x="657" y="337"/>
                    <a:pt x="657" y="337"/>
                  </a:cubicBezTo>
                  <a:cubicBezTo>
                    <a:pt x="654" y="338"/>
                    <a:pt x="654" y="338"/>
                    <a:pt x="654" y="338"/>
                  </a:cubicBezTo>
                  <a:cubicBezTo>
                    <a:pt x="654" y="338"/>
                    <a:pt x="654" y="338"/>
                    <a:pt x="654" y="338"/>
                  </a:cubicBezTo>
                  <a:cubicBezTo>
                    <a:pt x="651" y="339"/>
                    <a:pt x="651" y="339"/>
                    <a:pt x="651" y="339"/>
                  </a:cubicBezTo>
                  <a:cubicBezTo>
                    <a:pt x="651" y="339"/>
                    <a:pt x="651" y="339"/>
                    <a:pt x="651" y="339"/>
                  </a:cubicBezTo>
                  <a:cubicBezTo>
                    <a:pt x="649" y="339"/>
                    <a:pt x="649" y="339"/>
                    <a:pt x="649" y="339"/>
                  </a:cubicBezTo>
                  <a:cubicBezTo>
                    <a:pt x="649" y="339"/>
                    <a:pt x="649" y="339"/>
                    <a:pt x="649" y="339"/>
                  </a:cubicBezTo>
                  <a:cubicBezTo>
                    <a:pt x="646" y="341"/>
                    <a:pt x="646" y="341"/>
                    <a:pt x="646" y="341"/>
                  </a:cubicBezTo>
                  <a:cubicBezTo>
                    <a:pt x="646" y="341"/>
                    <a:pt x="646" y="341"/>
                    <a:pt x="646" y="341"/>
                  </a:cubicBezTo>
                  <a:cubicBezTo>
                    <a:pt x="643" y="341"/>
                    <a:pt x="643" y="341"/>
                    <a:pt x="643" y="341"/>
                  </a:cubicBezTo>
                  <a:cubicBezTo>
                    <a:pt x="643" y="341"/>
                    <a:pt x="643" y="341"/>
                    <a:pt x="643" y="341"/>
                  </a:cubicBezTo>
                  <a:cubicBezTo>
                    <a:pt x="640" y="342"/>
                    <a:pt x="640" y="342"/>
                    <a:pt x="640" y="342"/>
                  </a:cubicBezTo>
                  <a:cubicBezTo>
                    <a:pt x="640" y="342"/>
                    <a:pt x="640" y="342"/>
                    <a:pt x="640" y="342"/>
                  </a:cubicBezTo>
                  <a:cubicBezTo>
                    <a:pt x="638" y="342"/>
                    <a:pt x="638" y="342"/>
                    <a:pt x="638" y="342"/>
                  </a:cubicBezTo>
                  <a:cubicBezTo>
                    <a:pt x="638" y="342"/>
                    <a:pt x="638" y="342"/>
                    <a:pt x="638" y="342"/>
                  </a:cubicBezTo>
                  <a:cubicBezTo>
                    <a:pt x="635" y="347"/>
                    <a:pt x="635" y="347"/>
                    <a:pt x="635" y="347"/>
                  </a:cubicBezTo>
                  <a:lnTo>
                    <a:pt x="634" y="347"/>
                  </a:lnTo>
                  <a:close/>
                  <a:moveTo>
                    <a:pt x="137" y="267"/>
                  </a:moveTo>
                  <a:cubicBezTo>
                    <a:pt x="181" y="255"/>
                    <a:pt x="181" y="255"/>
                    <a:pt x="181" y="255"/>
                  </a:cubicBezTo>
                  <a:cubicBezTo>
                    <a:pt x="181" y="255"/>
                    <a:pt x="181" y="255"/>
                    <a:pt x="181" y="255"/>
                  </a:cubicBezTo>
                  <a:cubicBezTo>
                    <a:pt x="186" y="253"/>
                    <a:pt x="191" y="251"/>
                    <a:pt x="196" y="250"/>
                  </a:cubicBezTo>
                  <a:cubicBezTo>
                    <a:pt x="196" y="250"/>
                    <a:pt x="196" y="250"/>
                    <a:pt x="196" y="250"/>
                  </a:cubicBezTo>
                  <a:cubicBezTo>
                    <a:pt x="211" y="243"/>
                    <a:pt x="211" y="243"/>
                    <a:pt x="211" y="243"/>
                  </a:cubicBezTo>
                  <a:cubicBezTo>
                    <a:pt x="211" y="243"/>
                    <a:pt x="211" y="243"/>
                    <a:pt x="211" y="243"/>
                  </a:cubicBezTo>
                  <a:cubicBezTo>
                    <a:pt x="224" y="235"/>
                    <a:pt x="224" y="235"/>
                    <a:pt x="224" y="235"/>
                  </a:cubicBezTo>
                  <a:cubicBezTo>
                    <a:pt x="224" y="235"/>
                    <a:pt x="224" y="235"/>
                    <a:pt x="224" y="235"/>
                  </a:cubicBezTo>
                  <a:cubicBezTo>
                    <a:pt x="237" y="226"/>
                    <a:pt x="237" y="226"/>
                    <a:pt x="237" y="226"/>
                  </a:cubicBezTo>
                  <a:cubicBezTo>
                    <a:pt x="237" y="226"/>
                    <a:pt x="237" y="226"/>
                    <a:pt x="237" y="226"/>
                  </a:cubicBezTo>
                  <a:cubicBezTo>
                    <a:pt x="249" y="216"/>
                    <a:pt x="249" y="216"/>
                    <a:pt x="249" y="216"/>
                  </a:cubicBezTo>
                  <a:cubicBezTo>
                    <a:pt x="249" y="216"/>
                    <a:pt x="249" y="216"/>
                    <a:pt x="249" y="216"/>
                  </a:cubicBezTo>
                  <a:cubicBezTo>
                    <a:pt x="259" y="205"/>
                    <a:pt x="259" y="205"/>
                    <a:pt x="259" y="205"/>
                  </a:cubicBezTo>
                  <a:cubicBezTo>
                    <a:pt x="259" y="205"/>
                    <a:pt x="259" y="205"/>
                    <a:pt x="259" y="205"/>
                  </a:cubicBezTo>
                  <a:cubicBezTo>
                    <a:pt x="268" y="193"/>
                    <a:pt x="268" y="193"/>
                    <a:pt x="268" y="193"/>
                  </a:cubicBezTo>
                  <a:cubicBezTo>
                    <a:pt x="268" y="193"/>
                    <a:pt x="268" y="193"/>
                    <a:pt x="268" y="193"/>
                  </a:cubicBezTo>
                  <a:cubicBezTo>
                    <a:pt x="275" y="178"/>
                    <a:pt x="275" y="178"/>
                    <a:pt x="275" y="178"/>
                  </a:cubicBezTo>
                  <a:cubicBezTo>
                    <a:pt x="275" y="178"/>
                    <a:pt x="275" y="178"/>
                    <a:pt x="275" y="178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201"/>
                    <a:pt x="232" y="201"/>
                    <a:pt x="232" y="201"/>
                  </a:cubicBezTo>
                  <a:cubicBezTo>
                    <a:pt x="232" y="201"/>
                    <a:pt x="232" y="201"/>
                    <a:pt x="232" y="201"/>
                  </a:cubicBezTo>
                  <a:cubicBezTo>
                    <a:pt x="232" y="203"/>
                    <a:pt x="232" y="203"/>
                    <a:pt x="232" y="203"/>
                  </a:cubicBezTo>
                  <a:cubicBezTo>
                    <a:pt x="232" y="203"/>
                    <a:pt x="232" y="203"/>
                    <a:pt x="232" y="203"/>
                  </a:cubicBezTo>
                  <a:cubicBezTo>
                    <a:pt x="232" y="205"/>
                    <a:pt x="232" y="205"/>
                    <a:pt x="232" y="205"/>
                  </a:cubicBezTo>
                  <a:cubicBezTo>
                    <a:pt x="232" y="205"/>
                    <a:pt x="232" y="205"/>
                    <a:pt x="232" y="205"/>
                  </a:cubicBezTo>
                  <a:cubicBezTo>
                    <a:pt x="231" y="208"/>
                    <a:pt x="231" y="208"/>
                    <a:pt x="231" y="208"/>
                  </a:cubicBezTo>
                  <a:cubicBezTo>
                    <a:pt x="231" y="208"/>
                    <a:pt x="231" y="208"/>
                    <a:pt x="231" y="208"/>
                  </a:cubicBezTo>
                  <a:cubicBezTo>
                    <a:pt x="231" y="210"/>
                    <a:pt x="231" y="210"/>
                    <a:pt x="231" y="210"/>
                  </a:cubicBezTo>
                  <a:cubicBezTo>
                    <a:pt x="231" y="210"/>
                    <a:pt x="231" y="210"/>
                    <a:pt x="231" y="210"/>
                  </a:cubicBezTo>
                  <a:cubicBezTo>
                    <a:pt x="231" y="212"/>
                    <a:pt x="231" y="212"/>
                    <a:pt x="231" y="212"/>
                  </a:cubicBezTo>
                  <a:cubicBezTo>
                    <a:pt x="231" y="212"/>
                    <a:pt x="231" y="212"/>
                    <a:pt x="231" y="212"/>
                  </a:cubicBezTo>
                  <a:cubicBezTo>
                    <a:pt x="231" y="213"/>
                    <a:pt x="231" y="213"/>
                    <a:pt x="231" y="213"/>
                  </a:cubicBezTo>
                  <a:cubicBezTo>
                    <a:pt x="231" y="213"/>
                    <a:pt x="231" y="213"/>
                    <a:pt x="231" y="213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23" y="212"/>
                    <a:pt x="223" y="212"/>
                    <a:pt x="223" y="212"/>
                  </a:cubicBezTo>
                  <a:cubicBezTo>
                    <a:pt x="223" y="212"/>
                    <a:pt x="223" y="212"/>
                    <a:pt x="223" y="212"/>
                  </a:cubicBezTo>
                  <a:cubicBezTo>
                    <a:pt x="221" y="211"/>
                    <a:pt x="221" y="211"/>
                    <a:pt x="221" y="211"/>
                  </a:cubicBezTo>
                  <a:cubicBezTo>
                    <a:pt x="221" y="211"/>
                    <a:pt x="221" y="211"/>
                    <a:pt x="221" y="211"/>
                  </a:cubicBezTo>
                  <a:cubicBezTo>
                    <a:pt x="220" y="210"/>
                    <a:pt x="220" y="210"/>
                    <a:pt x="220" y="210"/>
                  </a:cubicBezTo>
                  <a:cubicBezTo>
                    <a:pt x="220" y="210"/>
                    <a:pt x="220" y="210"/>
                    <a:pt x="220" y="210"/>
                  </a:cubicBezTo>
                  <a:cubicBezTo>
                    <a:pt x="219" y="208"/>
                    <a:pt x="219" y="208"/>
                    <a:pt x="219" y="208"/>
                  </a:cubicBezTo>
                  <a:cubicBezTo>
                    <a:pt x="219" y="208"/>
                    <a:pt x="219" y="208"/>
                    <a:pt x="219" y="208"/>
                  </a:cubicBezTo>
                  <a:cubicBezTo>
                    <a:pt x="217" y="208"/>
                    <a:pt x="217" y="208"/>
                    <a:pt x="217" y="208"/>
                  </a:cubicBezTo>
                  <a:cubicBezTo>
                    <a:pt x="217" y="208"/>
                    <a:pt x="217" y="208"/>
                    <a:pt x="217" y="208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7"/>
                    <a:pt x="214" y="207"/>
                    <a:pt x="214" y="207"/>
                  </a:cubicBezTo>
                  <a:cubicBezTo>
                    <a:pt x="214" y="207"/>
                    <a:pt x="214" y="207"/>
                    <a:pt x="214" y="207"/>
                  </a:cubicBezTo>
                  <a:cubicBezTo>
                    <a:pt x="214" y="206"/>
                    <a:pt x="214" y="206"/>
                    <a:pt x="214" y="206"/>
                  </a:cubicBezTo>
                  <a:cubicBezTo>
                    <a:pt x="214" y="206"/>
                    <a:pt x="214" y="206"/>
                    <a:pt x="214" y="206"/>
                  </a:cubicBezTo>
                  <a:cubicBezTo>
                    <a:pt x="210" y="210"/>
                    <a:pt x="210" y="210"/>
                    <a:pt x="210" y="210"/>
                  </a:cubicBezTo>
                  <a:cubicBezTo>
                    <a:pt x="210" y="210"/>
                    <a:pt x="210" y="210"/>
                    <a:pt x="210" y="210"/>
                  </a:cubicBezTo>
                  <a:cubicBezTo>
                    <a:pt x="166" y="232"/>
                    <a:pt x="166" y="232"/>
                    <a:pt x="166" y="232"/>
                  </a:cubicBezTo>
                  <a:cubicBezTo>
                    <a:pt x="166" y="232"/>
                    <a:pt x="166" y="232"/>
                    <a:pt x="166" y="232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5" y="241"/>
                    <a:pt x="155" y="241"/>
                    <a:pt x="155" y="241"/>
                  </a:cubicBezTo>
                  <a:cubicBezTo>
                    <a:pt x="155" y="241"/>
                    <a:pt x="155" y="241"/>
                    <a:pt x="155" y="241"/>
                  </a:cubicBezTo>
                  <a:cubicBezTo>
                    <a:pt x="149" y="244"/>
                    <a:pt x="149" y="244"/>
                    <a:pt x="149" y="244"/>
                  </a:cubicBezTo>
                  <a:cubicBezTo>
                    <a:pt x="149" y="244"/>
                    <a:pt x="149" y="244"/>
                    <a:pt x="149" y="244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38" y="251"/>
                    <a:pt x="138" y="251"/>
                    <a:pt x="138" y="251"/>
                  </a:cubicBezTo>
                  <a:cubicBezTo>
                    <a:pt x="138" y="251"/>
                    <a:pt x="138" y="251"/>
                    <a:pt x="138" y="251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4" y="256"/>
                    <a:pt x="133" y="258"/>
                    <a:pt x="132" y="260"/>
                  </a:cubicBezTo>
                  <a:cubicBezTo>
                    <a:pt x="132" y="260"/>
                    <a:pt x="132" y="260"/>
                    <a:pt x="132" y="260"/>
                  </a:cubicBezTo>
                  <a:cubicBezTo>
                    <a:pt x="132" y="262"/>
                    <a:pt x="131" y="263"/>
                    <a:pt x="131" y="265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3" y="265"/>
                    <a:pt x="135" y="266"/>
                    <a:pt x="137" y="267"/>
                  </a:cubicBezTo>
                  <a:close/>
                  <a:moveTo>
                    <a:pt x="576" y="207"/>
                  </a:moveTo>
                  <a:cubicBezTo>
                    <a:pt x="581" y="167"/>
                    <a:pt x="581" y="167"/>
                    <a:pt x="581" y="167"/>
                  </a:cubicBezTo>
                  <a:cubicBezTo>
                    <a:pt x="581" y="167"/>
                    <a:pt x="581" y="167"/>
                    <a:pt x="581" y="167"/>
                  </a:cubicBezTo>
                  <a:cubicBezTo>
                    <a:pt x="627" y="138"/>
                    <a:pt x="627" y="138"/>
                    <a:pt x="627" y="138"/>
                  </a:cubicBezTo>
                  <a:cubicBezTo>
                    <a:pt x="627" y="138"/>
                    <a:pt x="627" y="138"/>
                    <a:pt x="627" y="138"/>
                  </a:cubicBezTo>
                  <a:cubicBezTo>
                    <a:pt x="633" y="141"/>
                    <a:pt x="633" y="141"/>
                    <a:pt x="633" y="141"/>
                  </a:cubicBezTo>
                  <a:cubicBezTo>
                    <a:pt x="633" y="141"/>
                    <a:pt x="633" y="141"/>
                    <a:pt x="633" y="141"/>
                  </a:cubicBezTo>
                  <a:cubicBezTo>
                    <a:pt x="630" y="149"/>
                    <a:pt x="630" y="149"/>
                    <a:pt x="630" y="149"/>
                  </a:cubicBezTo>
                  <a:cubicBezTo>
                    <a:pt x="630" y="149"/>
                    <a:pt x="630" y="149"/>
                    <a:pt x="630" y="149"/>
                  </a:cubicBezTo>
                  <a:cubicBezTo>
                    <a:pt x="628" y="157"/>
                    <a:pt x="628" y="157"/>
                    <a:pt x="628" y="157"/>
                  </a:cubicBezTo>
                  <a:cubicBezTo>
                    <a:pt x="628" y="157"/>
                    <a:pt x="628" y="157"/>
                    <a:pt x="628" y="157"/>
                  </a:cubicBezTo>
                  <a:cubicBezTo>
                    <a:pt x="623" y="163"/>
                    <a:pt x="623" y="163"/>
                    <a:pt x="623" y="163"/>
                  </a:cubicBezTo>
                  <a:cubicBezTo>
                    <a:pt x="623" y="163"/>
                    <a:pt x="623" y="163"/>
                    <a:pt x="623" y="163"/>
                  </a:cubicBezTo>
                  <a:cubicBezTo>
                    <a:pt x="619" y="169"/>
                    <a:pt x="619" y="169"/>
                    <a:pt x="619" y="169"/>
                  </a:cubicBezTo>
                  <a:cubicBezTo>
                    <a:pt x="619" y="169"/>
                    <a:pt x="619" y="169"/>
                    <a:pt x="619" y="169"/>
                  </a:cubicBezTo>
                  <a:cubicBezTo>
                    <a:pt x="612" y="175"/>
                    <a:pt x="612" y="175"/>
                    <a:pt x="612" y="175"/>
                  </a:cubicBezTo>
                  <a:cubicBezTo>
                    <a:pt x="612" y="175"/>
                    <a:pt x="612" y="175"/>
                    <a:pt x="612" y="175"/>
                  </a:cubicBezTo>
                  <a:cubicBezTo>
                    <a:pt x="607" y="181"/>
                    <a:pt x="607" y="181"/>
                    <a:pt x="607" y="181"/>
                  </a:cubicBezTo>
                  <a:cubicBezTo>
                    <a:pt x="607" y="181"/>
                    <a:pt x="607" y="181"/>
                    <a:pt x="607" y="181"/>
                  </a:cubicBezTo>
                  <a:cubicBezTo>
                    <a:pt x="601" y="187"/>
                    <a:pt x="601" y="187"/>
                    <a:pt x="601" y="187"/>
                  </a:cubicBezTo>
                  <a:cubicBezTo>
                    <a:pt x="601" y="187"/>
                    <a:pt x="601" y="187"/>
                    <a:pt x="601" y="187"/>
                  </a:cubicBezTo>
                  <a:cubicBezTo>
                    <a:pt x="597" y="193"/>
                    <a:pt x="597" y="193"/>
                    <a:pt x="597" y="193"/>
                  </a:cubicBezTo>
                  <a:cubicBezTo>
                    <a:pt x="597" y="193"/>
                    <a:pt x="597" y="193"/>
                    <a:pt x="597" y="193"/>
                  </a:cubicBezTo>
                  <a:cubicBezTo>
                    <a:pt x="593" y="196"/>
                    <a:pt x="593" y="196"/>
                    <a:pt x="593" y="196"/>
                  </a:cubicBezTo>
                  <a:cubicBezTo>
                    <a:pt x="593" y="196"/>
                    <a:pt x="593" y="196"/>
                    <a:pt x="593" y="196"/>
                  </a:cubicBezTo>
                  <a:cubicBezTo>
                    <a:pt x="592" y="198"/>
                    <a:pt x="592" y="198"/>
                    <a:pt x="592" y="198"/>
                  </a:cubicBezTo>
                  <a:cubicBezTo>
                    <a:pt x="592" y="198"/>
                    <a:pt x="592" y="198"/>
                    <a:pt x="592" y="198"/>
                  </a:cubicBezTo>
                  <a:cubicBezTo>
                    <a:pt x="589" y="200"/>
                    <a:pt x="589" y="200"/>
                    <a:pt x="589" y="200"/>
                  </a:cubicBezTo>
                  <a:cubicBezTo>
                    <a:pt x="589" y="200"/>
                    <a:pt x="589" y="200"/>
                    <a:pt x="589" y="200"/>
                  </a:cubicBezTo>
                  <a:cubicBezTo>
                    <a:pt x="587" y="201"/>
                    <a:pt x="587" y="201"/>
                    <a:pt x="587" y="201"/>
                  </a:cubicBezTo>
                  <a:cubicBezTo>
                    <a:pt x="587" y="201"/>
                    <a:pt x="587" y="201"/>
                    <a:pt x="587" y="201"/>
                  </a:cubicBezTo>
                  <a:cubicBezTo>
                    <a:pt x="584" y="204"/>
                    <a:pt x="584" y="204"/>
                    <a:pt x="584" y="204"/>
                  </a:cubicBezTo>
                  <a:cubicBezTo>
                    <a:pt x="584" y="204"/>
                    <a:pt x="584" y="204"/>
                    <a:pt x="584" y="204"/>
                  </a:cubicBezTo>
                  <a:cubicBezTo>
                    <a:pt x="582" y="206"/>
                    <a:pt x="582" y="206"/>
                    <a:pt x="582" y="206"/>
                  </a:cubicBezTo>
                  <a:cubicBezTo>
                    <a:pt x="582" y="206"/>
                    <a:pt x="582" y="206"/>
                    <a:pt x="582" y="206"/>
                  </a:cubicBezTo>
                  <a:cubicBezTo>
                    <a:pt x="579" y="207"/>
                    <a:pt x="579" y="207"/>
                    <a:pt x="579" y="207"/>
                  </a:cubicBezTo>
                  <a:cubicBezTo>
                    <a:pt x="579" y="207"/>
                    <a:pt x="579" y="207"/>
                    <a:pt x="579" y="207"/>
                  </a:cubicBezTo>
                  <a:cubicBezTo>
                    <a:pt x="576" y="207"/>
                    <a:pt x="576" y="207"/>
                    <a:pt x="576" y="207"/>
                  </a:cubicBezTo>
                  <a:close/>
                  <a:moveTo>
                    <a:pt x="1844" y="194"/>
                  </a:moveTo>
                  <a:cubicBezTo>
                    <a:pt x="1845" y="193"/>
                    <a:pt x="1845" y="193"/>
                    <a:pt x="1845" y="193"/>
                  </a:cubicBezTo>
                  <a:cubicBezTo>
                    <a:pt x="1845" y="193"/>
                    <a:pt x="1845" y="193"/>
                    <a:pt x="1845" y="193"/>
                  </a:cubicBezTo>
                  <a:cubicBezTo>
                    <a:pt x="1847" y="192"/>
                    <a:pt x="1847" y="192"/>
                    <a:pt x="1847" y="192"/>
                  </a:cubicBezTo>
                  <a:cubicBezTo>
                    <a:pt x="1847" y="192"/>
                    <a:pt x="1847" y="192"/>
                    <a:pt x="1847" y="192"/>
                  </a:cubicBezTo>
                  <a:cubicBezTo>
                    <a:pt x="1849" y="191"/>
                    <a:pt x="1849" y="191"/>
                    <a:pt x="1849" y="191"/>
                  </a:cubicBezTo>
                  <a:cubicBezTo>
                    <a:pt x="1849" y="191"/>
                    <a:pt x="1849" y="191"/>
                    <a:pt x="1849" y="191"/>
                  </a:cubicBezTo>
                  <a:cubicBezTo>
                    <a:pt x="1851" y="189"/>
                    <a:pt x="1851" y="189"/>
                    <a:pt x="1851" y="189"/>
                  </a:cubicBezTo>
                  <a:cubicBezTo>
                    <a:pt x="1851" y="189"/>
                    <a:pt x="1851" y="189"/>
                    <a:pt x="1851" y="189"/>
                  </a:cubicBezTo>
                  <a:cubicBezTo>
                    <a:pt x="1852" y="188"/>
                    <a:pt x="1852" y="188"/>
                    <a:pt x="1852" y="188"/>
                  </a:cubicBezTo>
                  <a:cubicBezTo>
                    <a:pt x="1852" y="188"/>
                    <a:pt x="1852" y="188"/>
                    <a:pt x="1852" y="188"/>
                  </a:cubicBezTo>
                  <a:cubicBezTo>
                    <a:pt x="1853" y="186"/>
                    <a:pt x="1853" y="186"/>
                    <a:pt x="1853" y="186"/>
                  </a:cubicBezTo>
                  <a:cubicBezTo>
                    <a:pt x="1853" y="186"/>
                    <a:pt x="1853" y="186"/>
                    <a:pt x="1853" y="186"/>
                  </a:cubicBezTo>
                  <a:cubicBezTo>
                    <a:pt x="1854" y="185"/>
                    <a:pt x="1854" y="185"/>
                    <a:pt x="1854" y="185"/>
                  </a:cubicBezTo>
                  <a:cubicBezTo>
                    <a:pt x="1854" y="185"/>
                    <a:pt x="1854" y="185"/>
                    <a:pt x="1854" y="185"/>
                  </a:cubicBezTo>
                  <a:cubicBezTo>
                    <a:pt x="1855" y="183"/>
                    <a:pt x="1855" y="183"/>
                    <a:pt x="1855" y="183"/>
                  </a:cubicBezTo>
                  <a:cubicBezTo>
                    <a:pt x="1855" y="183"/>
                    <a:pt x="1855" y="183"/>
                    <a:pt x="1855" y="183"/>
                  </a:cubicBezTo>
                  <a:cubicBezTo>
                    <a:pt x="1853" y="182"/>
                    <a:pt x="1853" y="182"/>
                    <a:pt x="1853" y="182"/>
                  </a:cubicBezTo>
                  <a:cubicBezTo>
                    <a:pt x="1853" y="182"/>
                    <a:pt x="1853" y="182"/>
                    <a:pt x="1853" y="182"/>
                  </a:cubicBezTo>
                  <a:cubicBezTo>
                    <a:pt x="1852" y="180"/>
                    <a:pt x="1852" y="180"/>
                    <a:pt x="1852" y="180"/>
                  </a:cubicBezTo>
                  <a:cubicBezTo>
                    <a:pt x="1852" y="180"/>
                    <a:pt x="1852" y="180"/>
                    <a:pt x="1852" y="180"/>
                  </a:cubicBezTo>
                  <a:cubicBezTo>
                    <a:pt x="1850" y="179"/>
                    <a:pt x="1850" y="179"/>
                    <a:pt x="1850" y="179"/>
                  </a:cubicBezTo>
                  <a:cubicBezTo>
                    <a:pt x="1850" y="179"/>
                    <a:pt x="1850" y="179"/>
                    <a:pt x="1850" y="179"/>
                  </a:cubicBezTo>
                  <a:cubicBezTo>
                    <a:pt x="1850" y="177"/>
                    <a:pt x="1850" y="177"/>
                    <a:pt x="1850" y="177"/>
                  </a:cubicBezTo>
                  <a:cubicBezTo>
                    <a:pt x="1850" y="177"/>
                    <a:pt x="1850" y="177"/>
                    <a:pt x="1850" y="177"/>
                  </a:cubicBezTo>
                  <a:cubicBezTo>
                    <a:pt x="1848" y="176"/>
                    <a:pt x="1848" y="176"/>
                    <a:pt x="1848" y="176"/>
                  </a:cubicBezTo>
                  <a:cubicBezTo>
                    <a:pt x="1848" y="176"/>
                    <a:pt x="1848" y="176"/>
                    <a:pt x="1848" y="176"/>
                  </a:cubicBezTo>
                  <a:cubicBezTo>
                    <a:pt x="1847" y="174"/>
                    <a:pt x="1847" y="174"/>
                    <a:pt x="1847" y="174"/>
                  </a:cubicBezTo>
                  <a:cubicBezTo>
                    <a:pt x="1847" y="174"/>
                    <a:pt x="1847" y="174"/>
                    <a:pt x="1847" y="174"/>
                  </a:cubicBezTo>
                  <a:cubicBezTo>
                    <a:pt x="1847" y="173"/>
                    <a:pt x="1847" y="173"/>
                    <a:pt x="1847" y="173"/>
                  </a:cubicBezTo>
                  <a:cubicBezTo>
                    <a:pt x="1847" y="173"/>
                    <a:pt x="1847" y="173"/>
                    <a:pt x="1847" y="173"/>
                  </a:cubicBezTo>
                  <a:cubicBezTo>
                    <a:pt x="1847" y="171"/>
                    <a:pt x="1847" y="171"/>
                    <a:pt x="1847" y="171"/>
                  </a:cubicBezTo>
                  <a:cubicBezTo>
                    <a:pt x="1847" y="171"/>
                    <a:pt x="1847" y="171"/>
                    <a:pt x="1847" y="171"/>
                  </a:cubicBezTo>
                  <a:cubicBezTo>
                    <a:pt x="1845" y="171"/>
                    <a:pt x="1845" y="171"/>
                    <a:pt x="1845" y="171"/>
                  </a:cubicBezTo>
                  <a:cubicBezTo>
                    <a:pt x="1845" y="171"/>
                    <a:pt x="1845" y="171"/>
                    <a:pt x="1845" y="171"/>
                  </a:cubicBezTo>
                  <a:cubicBezTo>
                    <a:pt x="1844" y="171"/>
                    <a:pt x="1844" y="171"/>
                    <a:pt x="1844" y="171"/>
                  </a:cubicBezTo>
                  <a:cubicBezTo>
                    <a:pt x="1844" y="171"/>
                    <a:pt x="1844" y="171"/>
                    <a:pt x="1844" y="171"/>
                  </a:cubicBezTo>
                  <a:cubicBezTo>
                    <a:pt x="1842" y="171"/>
                    <a:pt x="1842" y="171"/>
                    <a:pt x="1842" y="171"/>
                  </a:cubicBezTo>
                  <a:cubicBezTo>
                    <a:pt x="1842" y="171"/>
                    <a:pt x="1842" y="171"/>
                    <a:pt x="1842" y="171"/>
                  </a:cubicBezTo>
                  <a:cubicBezTo>
                    <a:pt x="1842" y="171"/>
                    <a:pt x="1842" y="171"/>
                    <a:pt x="1842" y="171"/>
                  </a:cubicBezTo>
                  <a:cubicBezTo>
                    <a:pt x="1842" y="171"/>
                    <a:pt x="1842" y="171"/>
                    <a:pt x="1842" y="171"/>
                  </a:cubicBezTo>
                  <a:cubicBezTo>
                    <a:pt x="1840" y="172"/>
                    <a:pt x="1840" y="172"/>
                    <a:pt x="1840" y="172"/>
                  </a:cubicBezTo>
                  <a:cubicBezTo>
                    <a:pt x="1840" y="172"/>
                    <a:pt x="1840" y="172"/>
                    <a:pt x="1840" y="172"/>
                  </a:cubicBezTo>
                  <a:cubicBezTo>
                    <a:pt x="1838" y="173"/>
                    <a:pt x="1838" y="173"/>
                    <a:pt x="1838" y="173"/>
                  </a:cubicBezTo>
                  <a:cubicBezTo>
                    <a:pt x="1838" y="173"/>
                    <a:pt x="1838" y="173"/>
                    <a:pt x="1838" y="173"/>
                  </a:cubicBezTo>
                  <a:cubicBezTo>
                    <a:pt x="1838" y="173"/>
                    <a:pt x="1838" y="173"/>
                    <a:pt x="1838" y="173"/>
                  </a:cubicBezTo>
                  <a:cubicBezTo>
                    <a:pt x="1838" y="173"/>
                    <a:pt x="1838" y="173"/>
                    <a:pt x="1838" y="173"/>
                  </a:cubicBezTo>
                  <a:cubicBezTo>
                    <a:pt x="1838" y="176"/>
                    <a:pt x="1838" y="176"/>
                    <a:pt x="1838" y="176"/>
                  </a:cubicBezTo>
                  <a:cubicBezTo>
                    <a:pt x="1838" y="176"/>
                    <a:pt x="1838" y="176"/>
                    <a:pt x="1838" y="176"/>
                  </a:cubicBezTo>
                  <a:cubicBezTo>
                    <a:pt x="1838" y="179"/>
                    <a:pt x="1838" y="179"/>
                    <a:pt x="1838" y="179"/>
                  </a:cubicBezTo>
                  <a:cubicBezTo>
                    <a:pt x="1838" y="179"/>
                    <a:pt x="1838" y="179"/>
                    <a:pt x="1838" y="179"/>
                  </a:cubicBezTo>
                  <a:cubicBezTo>
                    <a:pt x="1838" y="182"/>
                    <a:pt x="1838" y="182"/>
                    <a:pt x="1838" y="182"/>
                  </a:cubicBezTo>
                  <a:cubicBezTo>
                    <a:pt x="1838" y="182"/>
                    <a:pt x="1838" y="182"/>
                    <a:pt x="1838" y="182"/>
                  </a:cubicBezTo>
                  <a:cubicBezTo>
                    <a:pt x="1840" y="185"/>
                    <a:pt x="1840" y="185"/>
                    <a:pt x="1840" y="185"/>
                  </a:cubicBezTo>
                  <a:cubicBezTo>
                    <a:pt x="1840" y="185"/>
                    <a:pt x="1840" y="185"/>
                    <a:pt x="1840" y="185"/>
                  </a:cubicBezTo>
                  <a:cubicBezTo>
                    <a:pt x="1840" y="187"/>
                    <a:pt x="1840" y="187"/>
                    <a:pt x="1840" y="187"/>
                  </a:cubicBezTo>
                  <a:cubicBezTo>
                    <a:pt x="1840" y="187"/>
                    <a:pt x="1840" y="187"/>
                    <a:pt x="1840" y="187"/>
                  </a:cubicBezTo>
                  <a:cubicBezTo>
                    <a:pt x="1841" y="189"/>
                    <a:pt x="1841" y="189"/>
                    <a:pt x="1841" y="189"/>
                  </a:cubicBezTo>
                  <a:cubicBezTo>
                    <a:pt x="1841" y="189"/>
                    <a:pt x="1841" y="189"/>
                    <a:pt x="1841" y="189"/>
                  </a:cubicBezTo>
                  <a:cubicBezTo>
                    <a:pt x="1841" y="192"/>
                    <a:pt x="1841" y="192"/>
                    <a:pt x="1841" y="192"/>
                  </a:cubicBezTo>
                  <a:cubicBezTo>
                    <a:pt x="1841" y="192"/>
                    <a:pt x="1841" y="192"/>
                    <a:pt x="1841" y="192"/>
                  </a:cubicBezTo>
                  <a:cubicBezTo>
                    <a:pt x="1842" y="194"/>
                    <a:pt x="1842" y="194"/>
                    <a:pt x="1842" y="194"/>
                  </a:cubicBezTo>
                  <a:lnTo>
                    <a:pt x="1844" y="194"/>
                  </a:lnTo>
                  <a:close/>
                  <a:moveTo>
                    <a:pt x="1916" y="194"/>
                  </a:moveTo>
                  <a:cubicBezTo>
                    <a:pt x="1918" y="191"/>
                    <a:pt x="1918" y="191"/>
                    <a:pt x="1918" y="191"/>
                  </a:cubicBezTo>
                  <a:cubicBezTo>
                    <a:pt x="1918" y="191"/>
                    <a:pt x="1918" y="191"/>
                    <a:pt x="1918" y="191"/>
                  </a:cubicBezTo>
                  <a:cubicBezTo>
                    <a:pt x="1921" y="186"/>
                    <a:pt x="1921" y="186"/>
                    <a:pt x="1921" y="186"/>
                  </a:cubicBezTo>
                  <a:cubicBezTo>
                    <a:pt x="1921" y="186"/>
                    <a:pt x="1921" y="186"/>
                    <a:pt x="1921" y="186"/>
                  </a:cubicBezTo>
                  <a:cubicBezTo>
                    <a:pt x="1923" y="183"/>
                    <a:pt x="1923" y="183"/>
                    <a:pt x="1923" y="183"/>
                  </a:cubicBezTo>
                  <a:cubicBezTo>
                    <a:pt x="1923" y="183"/>
                    <a:pt x="1923" y="183"/>
                    <a:pt x="1923" y="183"/>
                  </a:cubicBezTo>
                  <a:cubicBezTo>
                    <a:pt x="1924" y="177"/>
                    <a:pt x="1924" y="177"/>
                    <a:pt x="1924" y="177"/>
                  </a:cubicBezTo>
                  <a:cubicBezTo>
                    <a:pt x="1924" y="177"/>
                    <a:pt x="1924" y="177"/>
                    <a:pt x="1924" y="177"/>
                  </a:cubicBezTo>
                  <a:cubicBezTo>
                    <a:pt x="1924" y="173"/>
                    <a:pt x="1924" y="173"/>
                    <a:pt x="1924" y="173"/>
                  </a:cubicBezTo>
                  <a:cubicBezTo>
                    <a:pt x="1924" y="173"/>
                    <a:pt x="1924" y="173"/>
                    <a:pt x="1924" y="173"/>
                  </a:cubicBezTo>
                  <a:cubicBezTo>
                    <a:pt x="1924" y="169"/>
                    <a:pt x="1924" y="169"/>
                    <a:pt x="1924" y="169"/>
                  </a:cubicBezTo>
                  <a:cubicBezTo>
                    <a:pt x="1924" y="169"/>
                    <a:pt x="1924" y="169"/>
                    <a:pt x="1924" y="169"/>
                  </a:cubicBezTo>
                  <a:cubicBezTo>
                    <a:pt x="1921" y="165"/>
                    <a:pt x="1921" y="165"/>
                    <a:pt x="1921" y="165"/>
                  </a:cubicBezTo>
                  <a:cubicBezTo>
                    <a:pt x="1921" y="165"/>
                    <a:pt x="1921" y="165"/>
                    <a:pt x="1921" y="165"/>
                  </a:cubicBezTo>
                  <a:cubicBezTo>
                    <a:pt x="1920" y="160"/>
                    <a:pt x="1920" y="160"/>
                    <a:pt x="1920" y="160"/>
                  </a:cubicBezTo>
                  <a:cubicBezTo>
                    <a:pt x="1920" y="160"/>
                    <a:pt x="1920" y="160"/>
                    <a:pt x="1920" y="160"/>
                  </a:cubicBezTo>
                  <a:cubicBezTo>
                    <a:pt x="1914" y="158"/>
                    <a:pt x="1914" y="158"/>
                    <a:pt x="1914" y="158"/>
                  </a:cubicBezTo>
                  <a:cubicBezTo>
                    <a:pt x="1914" y="158"/>
                    <a:pt x="1914" y="158"/>
                    <a:pt x="1914" y="158"/>
                  </a:cubicBezTo>
                  <a:cubicBezTo>
                    <a:pt x="1908" y="159"/>
                    <a:pt x="1908" y="159"/>
                    <a:pt x="1908" y="159"/>
                  </a:cubicBezTo>
                  <a:cubicBezTo>
                    <a:pt x="1908" y="159"/>
                    <a:pt x="1908" y="159"/>
                    <a:pt x="1908" y="159"/>
                  </a:cubicBezTo>
                  <a:cubicBezTo>
                    <a:pt x="1907" y="163"/>
                    <a:pt x="1907" y="163"/>
                    <a:pt x="1907" y="163"/>
                  </a:cubicBezTo>
                  <a:cubicBezTo>
                    <a:pt x="1907" y="163"/>
                    <a:pt x="1907" y="163"/>
                    <a:pt x="1907" y="163"/>
                  </a:cubicBezTo>
                  <a:cubicBezTo>
                    <a:pt x="1907" y="166"/>
                    <a:pt x="1907" y="166"/>
                    <a:pt x="1907" y="166"/>
                  </a:cubicBezTo>
                  <a:cubicBezTo>
                    <a:pt x="1907" y="166"/>
                    <a:pt x="1907" y="166"/>
                    <a:pt x="1907" y="166"/>
                  </a:cubicBezTo>
                  <a:cubicBezTo>
                    <a:pt x="1907" y="169"/>
                    <a:pt x="1907" y="169"/>
                    <a:pt x="1907" y="169"/>
                  </a:cubicBezTo>
                  <a:cubicBezTo>
                    <a:pt x="1907" y="169"/>
                    <a:pt x="1907" y="169"/>
                    <a:pt x="1907" y="169"/>
                  </a:cubicBezTo>
                  <a:cubicBezTo>
                    <a:pt x="1908" y="171"/>
                    <a:pt x="1908" y="171"/>
                    <a:pt x="1908" y="171"/>
                  </a:cubicBezTo>
                  <a:cubicBezTo>
                    <a:pt x="1908" y="171"/>
                    <a:pt x="1908" y="171"/>
                    <a:pt x="1908" y="171"/>
                  </a:cubicBezTo>
                  <a:cubicBezTo>
                    <a:pt x="1907" y="174"/>
                    <a:pt x="1907" y="174"/>
                    <a:pt x="1907" y="174"/>
                  </a:cubicBezTo>
                  <a:cubicBezTo>
                    <a:pt x="1907" y="174"/>
                    <a:pt x="1907" y="174"/>
                    <a:pt x="1907" y="174"/>
                  </a:cubicBezTo>
                  <a:cubicBezTo>
                    <a:pt x="1907" y="177"/>
                    <a:pt x="1907" y="177"/>
                    <a:pt x="1907" y="177"/>
                  </a:cubicBezTo>
                  <a:cubicBezTo>
                    <a:pt x="1907" y="177"/>
                    <a:pt x="1907" y="177"/>
                    <a:pt x="1907" y="177"/>
                  </a:cubicBezTo>
                  <a:cubicBezTo>
                    <a:pt x="1906" y="180"/>
                    <a:pt x="1906" y="180"/>
                    <a:pt x="1906" y="180"/>
                  </a:cubicBezTo>
                  <a:cubicBezTo>
                    <a:pt x="1906" y="180"/>
                    <a:pt x="1906" y="180"/>
                    <a:pt x="1906" y="180"/>
                  </a:cubicBezTo>
                  <a:cubicBezTo>
                    <a:pt x="1905" y="183"/>
                    <a:pt x="1905" y="183"/>
                    <a:pt x="1905" y="183"/>
                  </a:cubicBezTo>
                  <a:cubicBezTo>
                    <a:pt x="1905" y="183"/>
                    <a:pt x="1905" y="183"/>
                    <a:pt x="1905" y="183"/>
                  </a:cubicBezTo>
                  <a:cubicBezTo>
                    <a:pt x="1905" y="185"/>
                    <a:pt x="1905" y="185"/>
                    <a:pt x="1905" y="185"/>
                  </a:cubicBezTo>
                  <a:cubicBezTo>
                    <a:pt x="1905" y="185"/>
                    <a:pt x="1905" y="185"/>
                    <a:pt x="1905" y="185"/>
                  </a:cubicBezTo>
                  <a:cubicBezTo>
                    <a:pt x="1906" y="187"/>
                    <a:pt x="1906" y="187"/>
                    <a:pt x="1906" y="187"/>
                  </a:cubicBezTo>
                  <a:cubicBezTo>
                    <a:pt x="1906" y="187"/>
                    <a:pt x="1906" y="187"/>
                    <a:pt x="1906" y="187"/>
                  </a:cubicBezTo>
                  <a:cubicBezTo>
                    <a:pt x="1907" y="189"/>
                    <a:pt x="1907" y="189"/>
                    <a:pt x="1907" y="189"/>
                  </a:cubicBezTo>
                  <a:cubicBezTo>
                    <a:pt x="1907" y="189"/>
                    <a:pt x="1907" y="189"/>
                    <a:pt x="1907" y="189"/>
                  </a:cubicBezTo>
                  <a:cubicBezTo>
                    <a:pt x="1908" y="190"/>
                    <a:pt x="1908" y="190"/>
                    <a:pt x="1908" y="190"/>
                  </a:cubicBezTo>
                  <a:cubicBezTo>
                    <a:pt x="1908" y="190"/>
                    <a:pt x="1908" y="190"/>
                    <a:pt x="1908" y="190"/>
                  </a:cubicBezTo>
                  <a:cubicBezTo>
                    <a:pt x="1909" y="192"/>
                    <a:pt x="1909" y="192"/>
                    <a:pt x="1909" y="192"/>
                  </a:cubicBezTo>
                  <a:cubicBezTo>
                    <a:pt x="1909" y="192"/>
                    <a:pt x="1909" y="192"/>
                    <a:pt x="1909" y="192"/>
                  </a:cubicBezTo>
                  <a:cubicBezTo>
                    <a:pt x="1910" y="193"/>
                    <a:pt x="1910" y="193"/>
                    <a:pt x="1910" y="193"/>
                  </a:cubicBezTo>
                  <a:cubicBezTo>
                    <a:pt x="1910" y="193"/>
                    <a:pt x="1910" y="193"/>
                    <a:pt x="1910" y="193"/>
                  </a:cubicBezTo>
                  <a:cubicBezTo>
                    <a:pt x="1911" y="194"/>
                    <a:pt x="1911" y="194"/>
                    <a:pt x="1911" y="194"/>
                  </a:cubicBezTo>
                  <a:cubicBezTo>
                    <a:pt x="1911" y="194"/>
                    <a:pt x="1911" y="194"/>
                    <a:pt x="1911" y="194"/>
                  </a:cubicBezTo>
                  <a:cubicBezTo>
                    <a:pt x="1914" y="194"/>
                    <a:pt x="1914" y="194"/>
                    <a:pt x="1914" y="194"/>
                  </a:cubicBezTo>
                  <a:lnTo>
                    <a:pt x="1916" y="194"/>
                  </a:lnTo>
                  <a:close/>
                  <a:moveTo>
                    <a:pt x="1879" y="168"/>
                  </a:moveTo>
                  <a:cubicBezTo>
                    <a:pt x="1881" y="168"/>
                    <a:pt x="1881" y="168"/>
                    <a:pt x="1881" y="168"/>
                  </a:cubicBezTo>
                  <a:cubicBezTo>
                    <a:pt x="1881" y="168"/>
                    <a:pt x="1881" y="168"/>
                    <a:pt x="1881" y="168"/>
                  </a:cubicBezTo>
                  <a:cubicBezTo>
                    <a:pt x="1882" y="168"/>
                    <a:pt x="1882" y="168"/>
                    <a:pt x="1882" y="168"/>
                  </a:cubicBezTo>
                  <a:cubicBezTo>
                    <a:pt x="1882" y="168"/>
                    <a:pt x="1882" y="168"/>
                    <a:pt x="1882" y="168"/>
                  </a:cubicBezTo>
                  <a:cubicBezTo>
                    <a:pt x="1883" y="167"/>
                    <a:pt x="1883" y="167"/>
                    <a:pt x="1883" y="167"/>
                  </a:cubicBezTo>
                  <a:cubicBezTo>
                    <a:pt x="1883" y="167"/>
                    <a:pt x="1883" y="167"/>
                    <a:pt x="1883" y="167"/>
                  </a:cubicBezTo>
                  <a:cubicBezTo>
                    <a:pt x="1885" y="165"/>
                    <a:pt x="1885" y="165"/>
                    <a:pt x="1885" y="165"/>
                  </a:cubicBezTo>
                  <a:cubicBezTo>
                    <a:pt x="1885" y="165"/>
                    <a:pt x="1885" y="165"/>
                    <a:pt x="1885" y="165"/>
                  </a:cubicBezTo>
                  <a:cubicBezTo>
                    <a:pt x="1886" y="165"/>
                    <a:pt x="1886" y="165"/>
                    <a:pt x="1886" y="165"/>
                  </a:cubicBezTo>
                  <a:cubicBezTo>
                    <a:pt x="1886" y="165"/>
                    <a:pt x="1886" y="165"/>
                    <a:pt x="1886" y="165"/>
                  </a:cubicBezTo>
                  <a:cubicBezTo>
                    <a:pt x="1887" y="164"/>
                    <a:pt x="1887" y="164"/>
                    <a:pt x="1887" y="164"/>
                  </a:cubicBezTo>
                  <a:cubicBezTo>
                    <a:pt x="1887" y="164"/>
                    <a:pt x="1887" y="164"/>
                    <a:pt x="1887" y="164"/>
                  </a:cubicBezTo>
                  <a:cubicBezTo>
                    <a:pt x="1888" y="163"/>
                    <a:pt x="1888" y="163"/>
                    <a:pt x="1888" y="163"/>
                  </a:cubicBezTo>
                  <a:cubicBezTo>
                    <a:pt x="1888" y="163"/>
                    <a:pt x="1888" y="163"/>
                    <a:pt x="1888" y="163"/>
                  </a:cubicBezTo>
                  <a:cubicBezTo>
                    <a:pt x="1891" y="162"/>
                    <a:pt x="1891" y="162"/>
                    <a:pt x="1891" y="162"/>
                  </a:cubicBezTo>
                  <a:cubicBezTo>
                    <a:pt x="1891" y="162"/>
                    <a:pt x="1891" y="162"/>
                    <a:pt x="1891" y="162"/>
                  </a:cubicBezTo>
                  <a:cubicBezTo>
                    <a:pt x="1890" y="159"/>
                    <a:pt x="1890" y="159"/>
                    <a:pt x="1890" y="159"/>
                  </a:cubicBezTo>
                  <a:cubicBezTo>
                    <a:pt x="1890" y="159"/>
                    <a:pt x="1890" y="159"/>
                    <a:pt x="1890" y="159"/>
                  </a:cubicBezTo>
                  <a:cubicBezTo>
                    <a:pt x="1890" y="157"/>
                    <a:pt x="1890" y="157"/>
                    <a:pt x="1890" y="157"/>
                  </a:cubicBezTo>
                  <a:cubicBezTo>
                    <a:pt x="1890" y="157"/>
                    <a:pt x="1890" y="157"/>
                    <a:pt x="1890" y="157"/>
                  </a:cubicBezTo>
                  <a:cubicBezTo>
                    <a:pt x="1888" y="154"/>
                    <a:pt x="1888" y="154"/>
                    <a:pt x="1888" y="154"/>
                  </a:cubicBezTo>
                  <a:cubicBezTo>
                    <a:pt x="1888" y="154"/>
                    <a:pt x="1888" y="154"/>
                    <a:pt x="1888" y="154"/>
                  </a:cubicBezTo>
                  <a:cubicBezTo>
                    <a:pt x="1886" y="150"/>
                    <a:pt x="1886" y="150"/>
                    <a:pt x="1886" y="150"/>
                  </a:cubicBezTo>
                  <a:cubicBezTo>
                    <a:pt x="1886" y="150"/>
                    <a:pt x="1886" y="150"/>
                    <a:pt x="1886" y="150"/>
                  </a:cubicBezTo>
                  <a:cubicBezTo>
                    <a:pt x="1882" y="148"/>
                    <a:pt x="1882" y="148"/>
                    <a:pt x="1882" y="148"/>
                  </a:cubicBezTo>
                  <a:cubicBezTo>
                    <a:pt x="1882" y="148"/>
                    <a:pt x="1882" y="148"/>
                    <a:pt x="1882" y="148"/>
                  </a:cubicBezTo>
                  <a:cubicBezTo>
                    <a:pt x="1878" y="145"/>
                    <a:pt x="1878" y="145"/>
                    <a:pt x="1878" y="145"/>
                  </a:cubicBezTo>
                  <a:cubicBezTo>
                    <a:pt x="1878" y="145"/>
                    <a:pt x="1878" y="145"/>
                    <a:pt x="1878" y="145"/>
                  </a:cubicBezTo>
                  <a:cubicBezTo>
                    <a:pt x="1875" y="144"/>
                    <a:pt x="1875" y="144"/>
                    <a:pt x="1875" y="144"/>
                  </a:cubicBezTo>
                  <a:cubicBezTo>
                    <a:pt x="1875" y="144"/>
                    <a:pt x="1875" y="144"/>
                    <a:pt x="1875" y="144"/>
                  </a:cubicBezTo>
                  <a:cubicBezTo>
                    <a:pt x="1872" y="143"/>
                    <a:pt x="1872" y="143"/>
                    <a:pt x="1872" y="143"/>
                  </a:cubicBezTo>
                  <a:cubicBezTo>
                    <a:pt x="1872" y="143"/>
                    <a:pt x="1872" y="143"/>
                    <a:pt x="1872" y="143"/>
                  </a:cubicBezTo>
                  <a:cubicBezTo>
                    <a:pt x="1870" y="145"/>
                    <a:pt x="1870" y="145"/>
                    <a:pt x="1870" y="145"/>
                  </a:cubicBezTo>
                  <a:cubicBezTo>
                    <a:pt x="1870" y="145"/>
                    <a:pt x="1870" y="145"/>
                    <a:pt x="1870" y="145"/>
                  </a:cubicBezTo>
                  <a:cubicBezTo>
                    <a:pt x="1869" y="147"/>
                    <a:pt x="1869" y="147"/>
                    <a:pt x="1869" y="147"/>
                  </a:cubicBezTo>
                  <a:cubicBezTo>
                    <a:pt x="1869" y="147"/>
                    <a:pt x="1869" y="147"/>
                    <a:pt x="1869" y="147"/>
                  </a:cubicBezTo>
                  <a:cubicBezTo>
                    <a:pt x="1867" y="149"/>
                    <a:pt x="1867" y="149"/>
                    <a:pt x="1867" y="149"/>
                  </a:cubicBezTo>
                  <a:cubicBezTo>
                    <a:pt x="1867" y="149"/>
                    <a:pt x="1867" y="149"/>
                    <a:pt x="1867" y="149"/>
                  </a:cubicBezTo>
                  <a:cubicBezTo>
                    <a:pt x="1866" y="150"/>
                    <a:pt x="1866" y="150"/>
                    <a:pt x="1866" y="150"/>
                  </a:cubicBezTo>
                  <a:cubicBezTo>
                    <a:pt x="1866" y="150"/>
                    <a:pt x="1866" y="150"/>
                    <a:pt x="1866" y="150"/>
                  </a:cubicBezTo>
                  <a:cubicBezTo>
                    <a:pt x="1864" y="152"/>
                    <a:pt x="1864" y="152"/>
                    <a:pt x="1864" y="152"/>
                  </a:cubicBezTo>
                  <a:cubicBezTo>
                    <a:pt x="1864" y="152"/>
                    <a:pt x="1864" y="152"/>
                    <a:pt x="1864" y="152"/>
                  </a:cubicBezTo>
                  <a:cubicBezTo>
                    <a:pt x="1863" y="153"/>
                    <a:pt x="1863" y="153"/>
                    <a:pt x="1863" y="153"/>
                  </a:cubicBezTo>
                  <a:cubicBezTo>
                    <a:pt x="1863" y="153"/>
                    <a:pt x="1863" y="153"/>
                    <a:pt x="1863" y="153"/>
                  </a:cubicBezTo>
                  <a:cubicBezTo>
                    <a:pt x="1860" y="155"/>
                    <a:pt x="1860" y="155"/>
                    <a:pt x="1860" y="155"/>
                  </a:cubicBezTo>
                  <a:cubicBezTo>
                    <a:pt x="1860" y="155"/>
                    <a:pt x="1860" y="155"/>
                    <a:pt x="1860" y="155"/>
                  </a:cubicBezTo>
                  <a:cubicBezTo>
                    <a:pt x="1859" y="155"/>
                    <a:pt x="1859" y="155"/>
                    <a:pt x="1859" y="155"/>
                  </a:cubicBezTo>
                  <a:cubicBezTo>
                    <a:pt x="1859" y="155"/>
                    <a:pt x="1859" y="155"/>
                    <a:pt x="1859" y="155"/>
                  </a:cubicBezTo>
                  <a:cubicBezTo>
                    <a:pt x="1859" y="159"/>
                    <a:pt x="1859" y="159"/>
                    <a:pt x="1859" y="159"/>
                  </a:cubicBezTo>
                  <a:cubicBezTo>
                    <a:pt x="1859" y="159"/>
                    <a:pt x="1859" y="159"/>
                    <a:pt x="1859" y="159"/>
                  </a:cubicBezTo>
                  <a:cubicBezTo>
                    <a:pt x="1860" y="162"/>
                    <a:pt x="1860" y="162"/>
                    <a:pt x="1860" y="162"/>
                  </a:cubicBezTo>
                  <a:cubicBezTo>
                    <a:pt x="1860" y="162"/>
                    <a:pt x="1860" y="162"/>
                    <a:pt x="1860" y="162"/>
                  </a:cubicBezTo>
                  <a:cubicBezTo>
                    <a:pt x="1863" y="163"/>
                    <a:pt x="1863" y="163"/>
                    <a:pt x="1863" y="163"/>
                  </a:cubicBezTo>
                  <a:cubicBezTo>
                    <a:pt x="1863" y="163"/>
                    <a:pt x="1863" y="163"/>
                    <a:pt x="1863" y="163"/>
                  </a:cubicBezTo>
                  <a:cubicBezTo>
                    <a:pt x="1865" y="164"/>
                    <a:pt x="1865" y="164"/>
                    <a:pt x="1865" y="164"/>
                  </a:cubicBezTo>
                  <a:cubicBezTo>
                    <a:pt x="1865" y="164"/>
                    <a:pt x="1865" y="164"/>
                    <a:pt x="1865" y="164"/>
                  </a:cubicBezTo>
                  <a:cubicBezTo>
                    <a:pt x="1868" y="165"/>
                    <a:pt x="1868" y="165"/>
                    <a:pt x="1868" y="165"/>
                  </a:cubicBezTo>
                  <a:cubicBezTo>
                    <a:pt x="1868" y="165"/>
                    <a:pt x="1868" y="165"/>
                    <a:pt x="1868" y="165"/>
                  </a:cubicBezTo>
                  <a:cubicBezTo>
                    <a:pt x="1870" y="166"/>
                    <a:pt x="1870" y="166"/>
                    <a:pt x="1870" y="166"/>
                  </a:cubicBezTo>
                  <a:cubicBezTo>
                    <a:pt x="1870" y="166"/>
                    <a:pt x="1870" y="166"/>
                    <a:pt x="1870" y="166"/>
                  </a:cubicBezTo>
                  <a:cubicBezTo>
                    <a:pt x="1872" y="167"/>
                    <a:pt x="1872" y="167"/>
                    <a:pt x="1872" y="167"/>
                  </a:cubicBezTo>
                  <a:cubicBezTo>
                    <a:pt x="1872" y="167"/>
                    <a:pt x="1872" y="167"/>
                    <a:pt x="1872" y="167"/>
                  </a:cubicBezTo>
                  <a:cubicBezTo>
                    <a:pt x="1874" y="168"/>
                    <a:pt x="1874" y="168"/>
                    <a:pt x="1874" y="168"/>
                  </a:cubicBezTo>
                  <a:cubicBezTo>
                    <a:pt x="1874" y="168"/>
                    <a:pt x="1874" y="168"/>
                    <a:pt x="1874" y="168"/>
                  </a:cubicBezTo>
                  <a:cubicBezTo>
                    <a:pt x="1877" y="168"/>
                    <a:pt x="1877" y="168"/>
                    <a:pt x="1877" y="168"/>
                  </a:cubicBezTo>
                  <a:lnTo>
                    <a:pt x="1879" y="168"/>
                  </a:lnTo>
                  <a:close/>
                  <a:moveTo>
                    <a:pt x="583" y="131"/>
                  </a:moveTo>
                  <a:cubicBezTo>
                    <a:pt x="583" y="130"/>
                    <a:pt x="583" y="130"/>
                    <a:pt x="583" y="130"/>
                  </a:cubicBezTo>
                  <a:cubicBezTo>
                    <a:pt x="583" y="130"/>
                    <a:pt x="583" y="130"/>
                    <a:pt x="583" y="130"/>
                  </a:cubicBezTo>
                  <a:cubicBezTo>
                    <a:pt x="583" y="128"/>
                    <a:pt x="583" y="128"/>
                    <a:pt x="583" y="128"/>
                  </a:cubicBezTo>
                  <a:cubicBezTo>
                    <a:pt x="583" y="128"/>
                    <a:pt x="583" y="128"/>
                    <a:pt x="583" y="128"/>
                  </a:cubicBezTo>
                  <a:cubicBezTo>
                    <a:pt x="583" y="128"/>
                    <a:pt x="583" y="128"/>
                    <a:pt x="583" y="128"/>
                  </a:cubicBezTo>
                  <a:cubicBezTo>
                    <a:pt x="583" y="128"/>
                    <a:pt x="583" y="128"/>
                    <a:pt x="583" y="128"/>
                  </a:cubicBezTo>
                  <a:cubicBezTo>
                    <a:pt x="583" y="126"/>
                    <a:pt x="583" y="126"/>
                    <a:pt x="583" y="126"/>
                  </a:cubicBezTo>
                  <a:cubicBezTo>
                    <a:pt x="583" y="126"/>
                    <a:pt x="583" y="126"/>
                    <a:pt x="583" y="126"/>
                  </a:cubicBezTo>
                  <a:cubicBezTo>
                    <a:pt x="583" y="125"/>
                    <a:pt x="583" y="125"/>
                    <a:pt x="583" y="125"/>
                  </a:cubicBezTo>
                  <a:cubicBezTo>
                    <a:pt x="583" y="125"/>
                    <a:pt x="583" y="125"/>
                    <a:pt x="583" y="125"/>
                  </a:cubicBezTo>
                  <a:cubicBezTo>
                    <a:pt x="583" y="123"/>
                    <a:pt x="583" y="123"/>
                    <a:pt x="583" y="123"/>
                  </a:cubicBezTo>
                  <a:cubicBezTo>
                    <a:pt x="583" y="123"/>
                    <a:pt x="583" y="123"/>
                    <a:pt x="583" y="123"/>
                  </a:cubicBezTo>
                  <a:cubicBezTo>
                    <a:pt x="583" y="122"/>
                    <a:pt x="583" y="122"/>
                    <a:pt x="583" y="122"/>
                  </a:cubicBezTo>
                  <a:cubicBezTo>
                    <a:pt x="583" y="122"/>
                    <a:pt x="583" y="122"/>
                    <a:pt x="583" y="122"/>
                  </a:cubicBezTo>
                  <a:cubicBezTo>
                    <a:pt x="583" y="119"/>
                    <a:pt x="583" y="119"/>
                    <a:pt x="583" y="119"/>
                  </a:cubicBezTo>
                  <a:cubicBezTo>
                    <a:pt x="583" y="119"/>
                    <a:pt x="583" y="119"/>
                    <a:pt x="583" y="119"/>
                  </a:cubicBezTo>
                  <a:cubicBezTo>
                    <a:pt x="607" y="111"/>
                    <a:pt x="607" y="111"/>
                    <a:pt x="607" y="111"/>
                  </a:cubicBezTo>
                  <a:cubicBezTo>
                    <a:pt x="607" y="111"/>
                    <a:pt x="607" y="111"/>
                    <a:pt x="607" y="111"/>
                  </a:cubicBezTo>
                  <a:cubicBezTo>
                    <a:pt x="604" y="114"/>
                    <a:pt x="604" y="114"/>
                    <a:pt x="604" y="114"/>
                  </a:cubicBezTo>
                  <a:cubicBezTo>
                    <a:pt x="604" y="114"/>
                    <a:pt x="604" y="114"/>
                    <a:pt x="604" y="114"/>
                  </a:cubicBezTo>
                  <a:cubicBezTo>
                    <a:pt x="602" y="117"/>
                    <a:pt x="602" y="117"/>
                    <a:pt x="602" y="117"/>
                  </a:cubicBezTo>
                  <a:cubicBezTo>
                    <a:pt x="602" y="117"/>
                    <a:pt x="602" y="117"/>
                    <a:pt x="602" y="117"/>
                  </a:cubicBezTo>
                  <a:cubicBezTo>
                    <a:pt x="599" y="120"/>
                    <a:pt x="599" y="120"/>
                    <a:pt x="599" y="120"/>
                  </a:cubicBezTo>
                  <a:cubicBezTo>
                    <a:pt x="599" y="120"/>
                    <a:pt x="599" y="120"/>
                    <a:pt x="599" y="120"/>
                  </a:cubicBezTo>
                  <a:cubicBezTo>
                    <a:pt x="597" y="123"/>
                    <a:pt x="597" y="123"/>
                    <a:pt x="597" y="123"/>
                  </a:cubicBezTo>
                  <a:cubicBezTo>
                    <a:pt x="597" y="123"/>
                    <a:pt x="597" y="123"/>
                    <a:pt x="597" y="123"/>
                  </a:cubicBezTo>
                  <a:cubicBezTo>
                    <a:pt x="593" y="126"/>
                    <a:pt x="593" y="126"/>
                    <a:pt x="593" y="126"/>
                  </a:cubicBezTo>
                  <a:cubicBezTo>
                    <a:pt x="593" y="126"/>
                    <a:pt x="593" y="126"/>
                    <a:pt x="593" y="126"/>
                  </a:cubicBezTo>
                  <a:cubicBezTo>
                    <a:pt x="591" y="128"/>
                    <a:pt x="591" y="128"/>
                    <a:pt x="591" y="128"/>
                  </a:cubicBezTo>
                  <a:cubicBezTo>
                    <a:pt x="591" y="128"/>
                    <a:pt x="591" y="128"/>
                    <a:pt x="591" y="128"/>
                  </a:cubicBezTo>
                  <a:cubicBezTo>
                    <a:pt x="587" y="130"/>
                    <a:pt x="587" y="130"/>
                    <a:pt x="587" y="130"/>
                  </a:cubicBezTo>
                  <a:cubicBezTo>
                    <a:pt x="587" y="130"/>
                    <a:pt x="587" y="130"/>
                    <a:pt x="587" y="130"/>
                  </a:cubicBezTo>
                  <a:cubicBezTo>
                    <a:pt x="584" y="131"/>
                    <a:pt x="584" y="131"/>
                    <a:pt x="584" y="131"/>
                  </a:cubicBezTo>
                  <a:lnTo>
                    <a:pt x="583" y="131"/>
                  </a:lnTo>
                  <a:close/>
                  <a:moveTo>
                    <a:pt x="1853" y="121"/>
                  </a:moveTo>
                  <a:cubicBezTo>
                    <a:pt x="1854" y="121"/>
                    <a:pt x="1854" y="121"/>
                    <a:pt x="1854" y="121"/>
                  </a:cubicBezTo>
                  <a:lnTo>
                    <a:pt x="1853" y="121"/>
                  </a:lnTo>
                  <a:close/>
                  <a:moveTo>
                    <a:pt x="196" y="69"/>
                  </a:moveTo>
                  <a:cubicBezTo>
                    <a:pt x="202" y="68"/>
                    <a:pt x="202" y="68"/>
                    <a:pt x="202" y="68"/>
                  </a:cubicBezTo>
                  <a:cubicBezTo>
                    <a:pt x="202" y="68"/>
                    <a:pt x="202" y="68"/>
                    <a:pt x="202" y="68"/>
                  </a:cubicBezTo>
                  <a:cubicBezTo>
                    <a:pt x="211" y="67"/>
                    <a:pt x="211" y="67"/>
                    <a:pt x="211" y="67"/>
                  </a:cubicBezTo>
                  <a:cubicBezTo>
                    <a:pt x="211" y="67"/>
                    <a:pt x="211" y="67"/>
                    <a:pt x="211" y="67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8" y="67"/>
                    <a:pt x="228" y="67"/>
                    <a:pt x="228" y="67"/>
                  </a:cubicBezTo>
                  <a:cubicBezTo>
                    <a:pt x="228" y="67"/>
                    <a:pt x="228" y="67"/>
                    <a:pt x="228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41" y="66"/>
                    <a:pt x="241" y="66"/>
                    <a:pt x="241" y="66"/>
                  </a:cubicBezTo>
                  <a:cubicBezTo>
                    <a:pt x="241" y="66"/>
                    <a:pt x="241" y="66"/>
                    <a:pt x="241" y="66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2" y="57"/>
                    <a:pt x="252" y="57"/>
                    <a:pt x="252" y="57"/>
                  </a:cubicBezTo>
                  <a:cubicBezTo>
                    <a:pt x="252" y="57"/>
                    <a:pt x="252" y="57"/>
                    <a:pt x="252" y="57"/>
                  </a:cubicBezTo>
                  <a:cubicBezTo>
                    <a:pt x="252" y="54"/>
                    <a:pt x="252" y="54"/>
                    <a:pt x="252" y="54"/>
                  </a:cubicBezTo>
                  <a:cubicBezTo>
                    <a:pt x="252" y="54"/>
                    <a:pt x="252" y="54"/>
                    <a:pt x="252" y="54"/>
                  </a:cubicBezTo>
                  <a:cubicBezTo>
                    <a:pt x="251" y="52"/>
                    <a:pt x="251" y="52"/>
                    <a:pt x="251" y="52"/>
                  </a:cubicBezTo>
                  <a:cubicBezTo>
                    <a:pt x="251" y="52"/>
                    <a:pt x="251" y="52"/>
                    <a:pt x="251" y="52"/>
                  </a:cubicBezTo>
                  <a:cubicBezTo>
                    <a:pt x="250" y="49"/>
                    <a:pt x="250" y="49"/>
                    <a:pt x="250" y="49"/>
                  </a:cubicBezTo>
                  <a:cubicBezTo>
                    <a:pt x="250" y="49"/>
                    <a:pt x="250" y="49"/>
                    <a:pt x="250" y="49"/>
                  </a:cubicBezTo>
                  <a:cubicBezTo>
                    <a:pt x="248" y="47"/>
                    <a:pt x="248" y="47"/>
                    <a:pt x="248" y="47"/>
                  </a:cubicBezTo>
                  <a:cubicBezTo>
                    <a:pt x="248" y="47"/>
                    <a:pt x="248" y="47"/>
                    <a:pt x="248" y="47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4" y="44"/>
                    <a:pt x="244" y="44"/>
                    <a:pt x="244" y="44"/>
                  </a:cubicBezTo>
                  <a:cubicBezTo>
                    <a:pt x="244" y="44"/>
                    <a:pt x="244" y="44"/>
                    <a:pt x="244" y="44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27" y="29"/>
                    <a:pt x="227" y="29"/>
                    <a:pt x="227" y="29"/>
                  </a:cubicBezTo>
                  <a:cubicBezTo>
                    <a:pt x="227" y="29"/>
                    <a:pt x="227" y="29"/>
                    <a:pt x="227" y="29"/>
                  </a:cubicBezTo>
                  <a:cubicBezTo>
                    <a:pt x="217" y="24"/>
                    <a:pt x="217" y="24"/>
                    <a:pt x="217" y="24"/>
                  </a:cubicBezTo>
                  <a:cubicBezTo>
                    <a:pt x="217" y="24"/>
                    <a:pt x="217" y="24"/>
                    <a:pt x="217" y="24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198" y="18"/>
                    <a:pt x="198" y="18"/>
                    <a:pt x="198" y="18"/>
                  </a:cubicBezTo>
                  <a:cubicBezTo>
                    <a:pt x="198" y="18"/>
                    <a:pt x="198" y="18"/>
                    <a:pt x="198" y="18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96" y="48"/>
                    <a:pt x="196" y="48"/>
                    <a:pt x="196" y="48"/>
                  </a:cubicBezTo>
                  <a:cubicBezTo>
                    <a:pt x="196" y="48"/>
                    <a:pt x="196" y="48"/>
                    <a:pt x="196" y="48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0" y="54"/>
                    <a:pt x="200" y="54"/>
                    <a:pt x="200" y="54"/>
                  </a:cubicBezTo>
                  <a:cubicBezTo>
                    <a:pt x="200" y="54"/>
                    <a:pt x="200" y="54"/>
                    <a:pt x="200" y="54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68"/>
                    <a:pt x="196" y="68"/>
                    <a:pt x="196" y="68"/>
                  </a:cubicBezTo>
                  <a:lnTo>
                    <a:pt x="196" y="69"/>
                  </a:lnTo>
                  <a:close/>
                </a:path>
              </a:pathLst>
            </a:custGeom>
            <a:solidFill>
              <a:srgbClr val="B6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ṧlíḓê"/>
            <p:cNvSpPr/>
            <p:nvPr/>
          </p:nvSpPr>
          <p:spPr bwMode="auto">
            <a:xfrm>
              <a:off x="4816081" y="4076932"/>
              <a:ext cx="4728471" cy="131499"/>
            </a:xfrm>
            <a:custGeom>
              <a:avLst/>
              <a:gdLst>
                <a:gd name="T0" fmla="*/ 28 w 2078"/>
                <a:gd name="T1" fmla="*/ 9 h 58"/>
                <a:gd name="T2" fmla="*/ 38 w 2078"/>
                <a:gd name="T3" fmla="*/ 57 h 58"/>
                <a:gd name="T4" fmla="*/ 111 w 2078"/>
                <a:gd name="T5" fmla="*/ 2 h 58"/>
                <a:gd name="T6" fmla="*/ 87 w 2078"/>
                <a:gd name="T7" fmla="*/ 2 h 58"/>
                <a:gd name="T8" fmla="*/ 111 w 2078"/>
                <a:gd name="T9" fmla="*/ 2 h 58"/>
                <a:gd name="T10" fmla="*/ 176 w 2078"/>
                <a:gd name="T11" fmla="*/ 2 h 58"/>
                <a:gd name="T12" fmla="*/ 169 w 2078"/>
                <a:gd name="T13" fmla="*/ 12 h 58"/>
                <a:gd name="T14" fmla="*/ 253 w 2078"/>
                <a:gd name="T15" fmla="*/ 45 h 58"/>
                <a:gd name="T16" fmla="*/ 226 w 2078"/>
                <a:gd name="T17" fmla="*/ 11 h 58"/>
                <a:gd name="T18" fmla="*/ 324 w 2078"/>
                <a:gd name="T19" fmla="*/ 48 h 58"/>
                <a:gd name="T20" fmla="*/ 311 w 2078"/>
                <a:gd name="T21" fmla="*/ 0 h 58"/>
                <a:gd name="T22" fmla="*/ 314 w 2078"/>
                <a:gd name="T23" fmla="*/ 27 h 58"/>
                <a:gd name="T24" fmla="*/ 395 w 2078"/>
                <a:gd name="T25" fmla="*/ 48 h 58"/>
                <a:gd name="T26" fmla="*/ 396 w 2078"/>
                <a:gd name="T27" fmla="*/ 2 h 58"/>
                <a:gd name="T28" fmla="*/ 443 w 2078"/>
                <a:gd name="T29" fmla="*/ 30 h 58"/>
                <a:gd name="T30" fmla="*/ 470 w 2078"/>
                <a:gd name="T31" fmla="*/ 9 h 58"/>
                <a:gd name="T32" fmla="*/ 535 w 2078"/>
                <a:gd name="T33" fmla="*/ 2 h 58"/>
                <a:gd name="T34" fmla="*/ 550 w 2078"/>
                <a:gd name="T35" fmla="*/ 57 h 58"/>
                <a:gd name="T36" fmla="*/ 600 w 2078"/>
                <a:gd name="T37" fmla="*/ 30 h 58"/>
                <a:gd name="T38" fmla="*/ 614 w 2078"/>
                <a:gd name="T39" fmla="*/ 58 h 58"/>
                <a:gd name="T40" fmla="*/ 627 w 2078"/>
                <a:gd name="T41" fmla="*/ 37 h 58"/>
                <a:gd name="T42" fmla="*/ 692 w 2078"/>
                <a:gd name="T43" fmla="*/ 32 h 58"/>
                <a:gd name="T44" fmla="*/ 728 w 2078"/>
                <a:gd name="T45" fmla="*/ 2 h 58"/>
                <a:gd name="T46" fmla="*/ 790 w 2078"/>
                <a:gd name="T47" fmla="*/ 45 h 58"/>
                <a:gd name="T48" fmla="*/ 763 w 2078"/>
                <a:gd name="T49" fmla="*/ 11 h 58"/>
                <a:gd name="T50" fmla="*/ 836 w 2078"/>
                <a:gd name="T51" fmla="*/ 57 h 58"/>
                <a:gd name="T52" fmla="*/ 882 w 2078"/>
                <a:gd name="T53" fmla="*/ 45 h 58"/>
                <a:gd name="T54" fmla="*/ 964 w 2078"/>
                <a:gd name="T55" fmla="*/ 57 h 58"/>
                <a:gd name="T56" fmla="*/ 939 w 2078"/>
                <a:gd name="T57" fmla="*/ 24 h 58"/>
                <a:gd name="T58" fmla="*/ 998 w 2078"/>
                <a:gd name="T59" fmla="*/ 11 h 58"/>
                <a:gd name="T60" fmla="*/ 998 w 2078"/>
                <a:gd name="T61" fmla="*/ 35 h 58"/>
                <a:gd name="T62" fmla="*/ 1027 w 2078"/>
                <a:gd name="T63" fmla="*/ 42 h 58"/>
                <a:gd name="T64" fmla="*/ 987 w 2078"/>
                <a:gd name="T65" fmla="*/ 57 h 58"/>
                <a:gd name="T66" fmla="*/ 1068 w 2078"/>
                <a:gd name="T67" fmla="*/ 34 h 58"/>
                <a:gd name="T68" fmla="*/ 1070 w 2078"/>
                <a:gd name="T69" fmla="*/ 58 h 58"/>
                <a:gd name="T70" fmla="*/ 1080 w 2078"/>
                <a:gd name="T71" fmla="*/ 18 h 58"/>
                <a:gd name="T72" fmla="*/ 1127 w 2078"/>
                <a:gd name="T73" fmla="*/ 2 h 58"/>
                <a:gd name="T74" fmla="*/ 1190 w 2078"/>
                <a:gd name="T75" fmla="*/ 11 h 58"/>
                <a:gd name="T76" fmla="*/ 1236 w 2078"/>
                <a:gd name="T77" fmla="*/ 39 h 58"/>
                <a:gd name="T78" fmla="*/ 1224 w 2078"/>
                <a:gd name="T79" fmla="*/ 39 h 58"/>
                <a:gd name="T80" fmla="*/ 1315 w 2078"/>
                <a:gd name="T81" fmla="*/ 58 h 58"/>
                <a:gd name="T82" fmla="*/ 1375 w 2078"/>
                <a:gd name="T83" fmla="*/ 57 h 58"/>
                <a:gd name="T84" fmla="*/ 1399 w 2078"/>
                <a:gd name="T85" fmla="*/ 11 h 58"/>
                <a:gd name="T86" fmla="*/ 1448 w 2078"/>
                <a:gd name="T87" fmla="*/ 11 h 58"/>
                <a:gd name="T88" fmla="*/ 1431 w 2078"/>
                <a:gd name="T89" fmla="*/ 2 h 58"/>
                <a:gd name="T90" fmla="*/ 1507 w 2078"/>
                <a:gd name="T91" fmla="*/ 33 h 58"/>
                <a:gd name="T92" fmla="*/ 1531 w 2078"/>
                <a:gd name="T93" fmla="*/ 2 h 58"/>
                <a:gd name="T94" fmla="*/ 1576 w 2078"/>
                <a:gd name="T95" fmla="*/ 58 h 58"/>
                <a:gd name="T96" fmla="*/ 1586 w 2078"/>
                <a:gd name="T97" fmla="*/ 20 h 58"/>
                <a:gd name="T98" fmla="*/ 1664 w 2078"/>
                <a:gd name="T99" fmla="*/ 57 h 58"/>
                <a:gd name="T100" fmla="*/ 1620 w 2078"/>
                <a:gd name="T101" fmla="*/ 2 h 58"/>
                <a:gd name="T102" fmla="*/ 1726 w 2078"/>
                <a:gd name="T103" fmla="*/ 45 h 58"/>
                <a:gd name="T104" fmla="*/ 1698 w 2078"/>
                <a:gd name="T105" fmla="*/ 11 h 58"/>
                <a:gd name="T106" fmla="*/ 1784 w 2078"/>
                <a:gd name="T107" fmla="*/ 0 h 58"/>
                <a:gd name="T108" fmla="*/ 1771 w 2078"/>
                <a:gd name="T109" fmla="*/ 30 h 58"/>
                <a:gd name="T110" fmla="*/ 1833 w 2078"/>
                <a:gd name="T111" fmla="*/ 2 h 58"/>
                <a:gd name="T112" fmla="*/ 1886 w 2078"/>
                <a:gd name="T113" fmla="*/ 30 h 58"/>
                <a:gd name="T114" fmla="*/ 1913 w 2078"/>
                <a:gd name="T115" fmla="*/ 9 h 58"/>
                <a:gd name="T116" fmla="*/ 1986 w 2078"/>
                <a:gd name="T117" fmla="*/ 9 h 58"/>
                <a:gd name="T118" fmla="*/ 1997 w 2078"/>
                <a:gd name="T119" fmla="*/ 57 h 58"/>
                <a:gd name="T120" fmla="*/ 2048 w 2078"/>
                <a:gd name="T121" fmla="*/ 57 h 58"/>
                <a:gd name="T122" fmla="*/ 2043 w 2078"/>
                <a:gd name="T12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78" h="58">
                  <a:moveTo>
                    <a:pt x="38" y="37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38" y="49"/>
                    <a:pt x="38" y="49"/>
                    <a:pt x="38" y="48"/>
                  </a:cubicBezTo>
                  <a:cubicBezTo>
                    <a:pt x="34" y="49"/>
                    <a:pt x="30" y="50"/>
                    <a:pt x="28" y="50"/>
                  </a:cubicBezTo>
                  <a:cubicBezTo>
                    <a:pt x="18" y="49"/>
                    <a:pt x="12" y="43"/>
                    <a:pt x="12" y="30"/>
                  </a:cubicBezTo>
                  <a:cubicBezTo>
                    <a:pt x="12" y="16"/>
                    <a:pt x="18" y="9"/>
                    <a:pt x="28" y="9"/>
                  </a:cubicBezTo>
                  <a:cubicBezTo>
                    <a:pt x="35" y="9"/>
                    <a:pt x="38" y="12"/>
                    <a:pt x="38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6"/>
                    <a:pt x="43" y="0"/>
                    <a:pt x="25" y="0"/>
                  </a:cubicBezTo>
                  <a:cubicBezTo>
                    <a:pt x="9" y="2"/>
                    <a:pt x="0" y="11"/>
                    <a:pt x="0" y="30"/>
                  </a:cubicBezTo>
                  <a:cubicBezTo>
                    <a:pt x="0" y="47"/>
                    <a:pt x="9" y="57"/>
                    <a:pt x="25" y="58"/>
                  </a:cubicBezTo>
                  <a:cubicBezTo>
                    <a:pt x="31" y="58"/>
                    <a:pt x="35" y="58"/>
                    <a:pt x="38" y="57"/>
                  </a:cubicBezTo>
                  <a:cubicBezTo>
                    <a:pt x="42" y="57"/>
                    <a:pt x="46" y="57"/>
                    <a:pt x="50" y="55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8" y="37"/>
                    <a:pt x="38" y="37"/>
                    <a:pt x="38" y="37"/>
                  </a:cubicBezTo>
                  <a:close/>
                  <a:moveTo>
                    <a:pt x="111" y="2"/>
                  </a:moveTo>
                  <a:cubicBezTo>
                    <a:pt x="111" y="32"/>
                    <a:pt x="111" y="32"/>
                    <a:pt x="111" y="32"/>
                  </a:cubicBezTo>
                  <a:cubicBezTo>
                    <a:pt x="111" y="39"/>
                    <a:pt x="110" y="43"/>
                    <a:pt x="108" y="45"/>
                  </a:cubicBezTo>
                  <a:cubicBezTo>
                    <a:pt x="107" y="48"/>
                    <a:pt x="103" y="50"/>
                    <a:pt x="99" y="50"/>
                  </a:cubicBezTo>
                  <a:cubicBezTo>
                    <a:pt x="94" y="50"/>
                    <a:pt x="91" y="48"/>
                    <a:pt x="89" y="45"/>
                  </a:cubicBezTo>
                  <a:cubicBezTo>
                    <a:pt x="87" y="43"/>
                    <a:pt x="87" y="39"/>
                    <a:pt x="87" y="3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50"/>
                    <a:pt x="83" y="57"/>
                    <a:pt x="99" y="58"/>
                  </a:cubicBezTo>
                  <a:cubicBezTo>
                    <a:pt x="114" y="57"/>
                    <a:pt x="122" y="50"/>
                    <a:pt x="123" y="36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11" y="2"/>
                    <a:pt x="111" y="2"/>
                    <a:pt x="111" y="2"/>
                  </a:cubicBezTo>
                  <a:close/>
                  <a:moveTo>
                    <a:pt x="154" y="57"/>
                  </a:moveTo>
                  <a:cubicBezTo>
                    <a:pt x="158" y="45"/>
                    <a:pt x="158" y="45"/>
                    <a:pt x="158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54" y="57"/>
                    <a:pt x="154" y="57"/>
                    <a:pt x="154" y="57"/>
                  </a:cubicBezTo>
                  <a:close/>
                  <a:moveTo>
                    <a:pt x="161" y="36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7" y="36"/>
                    <a:pt x="177" y="36"/>
                    <a:pt x="177" y="36"/>
                  </a:cubicBezTo>
                  <a:cubicBezTo>
                    <a:pt x="161" y="36"/>
                    <a:pt x="161" y="36"/>
                    <a:pt x="161" y="36"/>
                  </a:cubicBezTo>
                  <a:close/>
                  <a:moveTo>
                    <a:pt x="264" y="57"/>
                  </a:moveTo>
                  <a:cubicBezTo>
                    <a:pt x="264" y="2"/>
                    <a:pt x="264" y="2"/>
                    <a:pt x="264" y="2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15" y="2"/>
                    <a:pt x="215" y="2"/>
                    <a:pt x="215" y="2"/>
                  </a:cubicBezTo>
                  <a:cubicBezTo>
                    <a:pt x="215" y="57"/>
                    <a:pt x="215" y="57"/>
                    <a:pt x="215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64" y="57"/>
                    <a:pt x="264" y="57"/>
                    <a:pt x="264" y="57"/>
                  </a:cubicBezTo>
                  <a:close/>
                  <a:moveTo>
                    <a:pt x="324" y="37"/>
                  </a:moveTo>
                  <a:cubicBezTo>
                    <a:pt x="324" y="48"/>
                    <a:pt x="324" y="48"/>
                    <a:pt x="324" y="48"/>
                  </a:cubicBezTo>
                  <a:cubicBezTo>
                    <a:pt x="324" y="49"/>
                    <a:pt x="323" y="49"/>
                    <a:pt x="324" y="48"/>
                  </a:cubicBezTo>
                  <a:cubicBezTo>
                    <a:pt x="320" y="49"/>
                    <a:pt x="316" y="50"/>
                    <a:pt x="313" y="50"/>
                  </a:cubicBezTo>
                  <a:cubicBezTo>
                    <a:pt x="303" y="49"/>
                    <a:pt x="298" y="43"/>
                    <a:pt x="298" y="30"/>
                  </a:cubicBezTo>
                  <a:cubicBezTo>
                    <a:pt x="298" y="16"/>
                    <a:pt x="303" y="9"/>
                    <a:pt x="313" y="9"/>
                  </a:cubicBezTo>
                  <a:cubicBezTo>
                    <a:pt x="321" y="9"/>
                    <a:pt x="324" y="12"/>
                    <a:pt x="324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6"/>
                    <a:pt x="328" y="0"/>
                    <a:pt x="311" y="0"/>
                  </a:cubicBezTo>
                  <a:cubicBezTo>
                    <a:pt x="294" y="2"/>
                    <a:pt x="286" y="11"/>
                    <a:pt x="286" y="30"/>
                  </a:cubicBezTo>
                  <a:cubicBezTo>
                    <a:pt x="286" y="47"/>
                    <a:pt x="294" y="57"/>
                    <a:pt x="311" y="58"/>
                  </a:cubicBezTo>
                  <a:cubicBezTo>
                    <a:pt x="316" y="58"/>
                    <a:pt x="320" y="58"/>
                    <a:pt x="324" y="57"/>
                  </a:cubicBezTo>
                  <a:cubicBezTo>
                    <a:pt x="328" y="57"/>
                    <a:pt x="332" y="57"/>
                    <a:pt x="336" y="55"/>
                  </a:cubicBezTo>
                  <a:cubicBezTo>
                    <a:pt x="336" y="27"/>
                    <a:pt x="336" y="27"/>
                    <a:pt x="336" y="27"/>
                  </a:cubicBezTo>
                  <a:cubicBezTo>
                    <a:pt x="314" y="27"/>
                    <a:pt x="314" y="27"/>
                    <a:pt x="314" y="27"/>
                  </a:cubicBezTo>
                  <a:cubicBezTo>
                    <a:pt x="314" y="37"/>
                    <a:pt x="314" y="37"/>
                    <a:pt x="314" y="37"/>
                  </a:cubicBezTo>
                  <a:cubicBezTo>
                    <a:pt x="324" y="37"/>
                    <a:pt x="324" y="37"/>
                    <a:pt x="324" y="37"/>
                  </a:cubicBezTo>
                  <a:close/>
                  <a:moveTo>
                    <a:pt x="388" y="11"/>
                  </a:moveTo>
                  <a:cubicBezTo>
                    <a:pt x="395" y="11"/>
                    <a:pt x="395" y="11"/>
                    <a:pt x="395" y="11"/>
                  </a:cubicBezTo>
                  <a:cubicBezTo>
                    <a:pt x="405" y="11"/>
                    <a:pt x="411" y="17"/>
                    <a:pt x="411" y="30"/>
                  </a:cubicBezTo>
                  <a:cubicBezTo>
                    <a:pt x="411" y="42"/>
                    <a:pt x="405" y="48"/>
                    <a:pt x="395" y="48"/>
                  </a:cubicBezTo>
                  <a:cubicBezTo>
                    <a:pt x="388" y="48"/>
                    <a:pt x="388" y="48"/>
                    <a:pt x="388" y="48"/>
                  </a:cubicBezTo>
                  <a:cubicBezTo>
                    <a:pt x="388" y="11"/>
                    <a:pt x="388" y="11"/>
                    <a:pt x="388" y="11"/>
                  </a:cubicBezTo>
                  <a:close/>
                  <a:moveTo>
                    <a:pt x="377" y="57"/>
                  </a:moveTo>
                  <a:cubicBezTo>
                    <a:pt x="396" y="57"/>
                    <a:pt x="396" y="57"/>
                    <a:pt x="396" y="57"/>
                  </a:cubicBezTo>
                  <a:cubicBezTo>
                    <a:pt x="414" y="57"/>
                    <a:pt x="423" y="48"/>
                    <a:pt x="423" y="30"/>
                  </a:cubicBezTo>
                  <a:cubicBezTo>
                    <a:pt x="423" y="11"/>
                    <a:pt x="414" y="2"/>
                    <a:pt x="396" y="2"/>
                  </a:cubicBezTo>
                  <a:cubicBezTo>
                    <a:pt x="377" y="2"/>
                    <a:pt x="377" y="2"/>
                    <a:pt x="377" y="2"/>
                  </a:cubicBezTo>
                  <a:cubicBezTo>
                    <a:pt x="377" y="57"/>
                    <a:pt x="377" y="57"/>
                    <a:pt x="377" y="57"/>
                  </a:cubicBezTo>
                  <a:close/>
                  <a:moveTo>
                    <a:pt x="470" y="58"/>
                  </a:moveTo>
                  <a:cubicBezTo>
                    <a:pt x="486" y="57"/>
                    <a:pt x="495" y="48"/>
                    <a:pt x="495" y="30"/>
                  </a:cubicBezTo>
                  <a:cubicBezTo>
                    <a:pt x="495" y="11"/>
                    <a:pt x="486" y="1"/>
                    <a:pt x="470" y="0"/>
                  </a:cubicBezTo>
                  <a:cubicBezTo>
                    <a:pt x="453" y="1"/>
                    <a:pt x="444" y="11"/>
                    <a:pt x="443" y="30"/>
                  </a:cubicBezTo>
                  <a:cubicBezTo>
                    <a:pt x="444" y="48"/>
                    <a:pt x="452" y="57"/>
                    <a:pt x="470" y="58"/>
                  </a:cubicBezTo>
                  <a:close/>
                  <a:moveTo>
                    <a:pt x="470" y="9"/>
                  </a:moveTo>
                  <a:cubicBezTo>
                    <a:pt x="479" y="9"/>
                    <a:pt x="483" y="16"/>
                    <a:pt x="483" y="30"/>
                  </a:cubicBezTo>
                  <a:cubicBezTo>
                    <a:pt x="483" y="43"/>
                    <a:pt x="479" y="50"/>
                    <a:pt x="470" y="50"/>
                  </a:cubicBezTo>
                  <a:cubicBezTo>
                    <a:pt x="460" y="50"/>
                    <a:pt x="456" y="43"/>
                    <a:pt x="456" y="30"/>
                  </a:cubicBezTo>
                  <a:cubicBezTo>
                    <a:pt x="456" y="16"/>
                    <a:pt x="460" y="9"/>
                    <a:pt x="470" y="9"/>
                  </a:cubicBezTo>
                  <a:close/>
                  <a:moveTo>
                    <a:pt x="567" y="57"/>
                  </a:moveTo>
                  <a:cubicBezTo>
                    <a:pt x="567" y="2"/>
                    <a:pt x="567" y="2"/>
                    <a:pt x="567" y="2"/>
                  </a:cubicBezTo>
                  <a:cubicBezTo>
                    <a:pt x="556" y="2"/>
                    <a:pt x="556" y="2"/>
                    <a:pt x="556" y="2"/>
                  </a:cubicBezTo>
                  <a:cubicBezTo>
                    <a:pt x="556" y="45"/>
                    <a:pt x="556" y="45"/>
                    <a:pt x="556" y="45"/>
                  </a:cubicBezTo>
                  <a:cubicBezTo>
                    <a:pt x="556" y="45"/>
                    <a:pt x="556" y="45"/>
                    <a:pt x="556" y="45"/>
                  </a:cubicBezTo>
                  <a:cubicBezTo>
                    <a:pt x="535" y="2"/>
                    <a:pt x="535" y="2"/>
                    <a:pt x="535" y="2"/>
                  </a:cubicBezTo>
                  <a:cubicBezTo>
                    <a:pt x="518" y="2"/>
                    <a:pt x="518" y="2"/>
                    <a:pt x="518" y="2"/>
                  </a:cubicBezTo>
                  <a:cubicBezTo>
                    <a:pt x="518" y="57"/>
                    <a:pt x="518" y="57"/>
                    <a:pt x="518" y="57"/>
                  </a:cubicBezTo>
                  <a:cubicBezTo>
                    <a:pt x="528" y="57"/>
                    <a:pt x="528" y="57"/>
                    <a:pt x="528" y="57"/>
                  </a:cubicBezTo>
                  <a:cubicBezTo>
                    <a:pt x="528" y="11"/>
                    <a:pt x="528" y="11"/>
                    <a:pt x="528" y="11"/>
                  </a:cubicBezTo>
                  <a:cubicBezTo>
                    <a:pt x="529" y="11"/>
                    <a:pt x="529" y="11"/>
                    <a:pt x="529" y="11"/>
                  </a:cubicBezTo>
                  <a:cubicBezTo>
                    <a:pt x="550" y="57"/>
                    <a:pt x="550" y="57"/>
                    <a:pt x="550" y="57"/>
                  </a:cubicBezTo>
                  <a:cubicBezTo>
                    <a:pt x="567" y="57"/>
                    <a:pt x="567" y="57"/>
                    <a:pt x="567" y="57"/>
                  </a:cubicBezTo>
                  <a:close/>
                  <a:moveTo>
                    <a:pt x="627" y="37"/>
                  </a:moveTo>
                  <a:cubicBezTo>
                    <a:pt x="627" y="48"/>
                    <a:pt x="627" y="48"/>
                    <a:pt x="627" y="48"/>
                  </a:cubicBezTo>
                  <a:cubicBezTo>
                    <a:pt x="626" y="49"/>
                    <a:pt x="626" y="49"/>
                    <a:pt x="626" y="48"/>
                  </a:cubicBezTo>
                  <a:cubicBezTo>
                    <a:pt x="622" y="49"/>
                    <a:pt x="619" y="50"/>
                    <a:pt x="616" y="50"/>
                  </a:cubicBezTo>
                  <a:cubicBezTo>
                    <a:pt x="606" y="49"/>
                    <a:pt x="601" y="43"/>
                    <a:pt x="600" y="30"/>
                  </a:cubicBezTo>
                  <a:cubicBezTo>
                    <a:pt x="601" y="16"/>
                    <a:pt x="606" y="9"/>
                    <a:pt x="616" y="9"/>
                  </a:cubicBezTo>
                  <a:cubicBezTo>
                    <a:pt x="623" y="9"/>
                    <a:pt x="627" y="12"/>
                    <a:pt x="627" y="18"/>
                  </a:cubicBezTo>
                  <a:cubicBezTo>
                    <a:pt x="639" y="18"/>
                    <a:pt x="639" y="18"/>
                    <a:pt x="639" y="18"/>
                  </a:cubicBezTo>
                  <a:cubicBezTo>
                    <a:pt x="639" y="6"/>
                    <a:pt x="631" y="0"/>
                    <a:pt x="614" y="0"/>
                  </a:cubicBezTo>
                  <a:cubicBezTo>
                    <a:pt x="597" y="2"/>
                    <a:pt x="588" y="11"/>
                    <a:pt x="588" y="30"/>
                  </a:cubicBezTo>
                  <a:cubicBezTo>
                    <a:pt x="588" y="47"/>
                    <a:pt x="597" y="57"/>
                    <a:pt x="614" y="58"/>
                  </a:cubicBezTo>
                  <a:cubicBezTo>
                    <a:pt x="619" y="58"/>
                    <a:pt x="623" y="58"/>
                    <a:pt x="626" y="57"/>
                  </a:cubicBezTo>
                  <a:cubicBezTo>
                    <a:pt x="630" y="57"/>
                    <a:pt x="634" y="57"/>
                    <a:pt x="638" y="55"/>
                  </a:cubicBezTo>
                  <a:cubicBezTo>
                    <a:pt x="638" y="27"/>
                    <a:pt x="638" y="27"/>
                    <a:pt x="638" y="27"/>
                  </a:cubicBezTo>
                  <a:cubicBezTo>
                    <a:pt x="616" y="27"/>
                    <a:pt x="616" y="27"/>
                    <a:pt x="616" y="27"/>
                  </a:cubicBezTo>
                  <a:cubicBezTo>
                    <a:pt x="616" y="37"/>
                    <a:pt x="616" y="37"/>
                    <a:pt x="616" y="37"/>
                  </a:cubicBezTo>
                  <a:cubicBezTo>
                    <a:pt x="627" y="37"/>
                    <a:pt x="627" y="37"/>
                    <a:pt x="627" y="37"/>
                  </a:cubicBezTo>
                  <a:close/>
                  <a:moveTo>
                    <a:pt x="716" y="2"/>
                  </a:moveTo>
                  <a:cubicBezTo>
                    <a:pt x="716" y="32"/>
                    <a:pt x="716" y="32"/>
                    <a:pt x="716" y="32"/>
                  </a:cubicBezTo>
                  <a:cubicBezTo>
                    <a:pt x="716" y="39"/>
                    <a:pt x="715" y="43"/>
                    <a:pt x="713" y="45"/>
                  </a:cubicBezTo>
                  <a:cubicBezTo>
                    <a:pt x="712" y="48"/>
                    <a:pt x="708" y="50"/>
                    <a:pt x="704" y="50"/>
                  </a:cubicBezTo>
                  <a:cubicBezTo>
                    <a:pt x="699" y="50"/>
                    <a:pt x="696" y="48"/>
                    <a:pt x="694" y="45"/>
                  </a:cubicBezTo>
                  <a:cubicBezTo>
                    <a:pt x="692" y="43"/>
                    <a:pt x="692" y="39"/>
                    <a:pt x="692" y="32"/>
                  </a:cubicBezTo>
                  <a:cubicBezTo>
                    <a:pt x="692" y="2"/>
                    <a:pt x="692" y="2"/>
                    <a:pt x="692" y="2"/>
                  </a:cubicBezTo>
                  <a:cubicBezTo>
                    <a:pt x="680" y="2"/>
                    <a:pt x="680" y="2"/>
                    <a:pt x="680" y="2"/>
                  </a:cubicBezTo>
                  <a:cubicBezTo>
                    <a:pt x="680" y="36"/>
                    <a:pt x="680" y="36"/>
                    <a:pt x="680" y="36"/>
                  </a:cubicBezTo>
                  <a:cubicBezTo>
                    <a:pt x="680" y="50"/>
                    <a:pt x="688" y="57"/>
                    <a:pt x="704" y="58"/>
                  </a:cubicBezTo>
                  <a:cubicBezTo>
                    <a:pt x="719" y="57"/>
                    <a:pt x="727" y="50"/>
                    <a:pt x="728" y="36"/>
                  </a:cubicBezTo>
                  <a:cubicBezTo>
                    <a:pt x="728" y="2"/>
                    <a:pt x="728" y="2"/>
                    <a:pt x="728" y="2"/>
                  </a:cubicBezTo>
                  <a:cubicBezTo>
                    <a:pt x="716" y="2"/>
                    <a:pt x="716" y="2"/>
                    <a:pt x="716" y="2"/>
                  </a:cubicBezTo>
                  <a:close/>
                  <a:moveTo>
                    <a:pt x="801" y="57"/>
                  </a:moveTo>
                  <a:cubicBezTo>
                    <a:pt x="801" y="2"/>
                    <a:pt x="801" y="2"/>
                    <a:pt x="801" y="2"/>
                  </a:cubicBezTo>
                  <a:cubicBezTo>
                    <a:pt x="790" y="2"/>
                    <a:pt x="790" y="2"/>
                    <a:pt x="790" y="2"/>
                  </a:cubicBezTo>
                  <a:cubicBezTo>
                    <a:pt x="790" y="45"/>
                    <a:pt x="790" y="45"/>
                    <a:pt x="790" y="45"/>
                  </a:cubicBezTo>
                  <a:cubicBezTo>
                    <a:pt x="790" y="45"/>
                    <a:pt x="790" y="45"/>
                    <a:pt x="790" y="45"/>
                  </a:cubicBezTo>
                  <a:cubicBezTo>
                    <a:pt x="769" y="2"/>
                    <a:pt x="769" y="2"/>
                    <a:pt x="769" y="2"/>
                  </a:cubicBezTo>
                  <a:cubicBezTo>
                    <a:pt x="752" y="2"/>
                    <a:pt x="752" y="2"/>
                    <a:pt x="752" y="2"/>
                  </a:cubicBezTo>
                  <a:cubicBezTo>
                    <a:pt x="752" y="57"/>
                    <a:pt x="752" y="57"/>
                    <a:pt x="752" y="57"/>
                  </a:cubicBezTo>
                  <a:cubicBezTo>
                    <a:pt x="763" y="57"/>
                    <a:pt x="763" y="57"/>
                    <a:pt x="763" y="57"/>
                  </a:cubicBezTo>
                  <a:cubicBezTo>
                    <a:pt x="763" y="11"/>
                    <a:pt x="763" y="11"/>
                    <a:pt x="763" y="11"/>
                  </a:cubicBezTo>
                  <a:cubicBezTo>
                    <a:pt x="763" y="11"/>
                    <a:pt x="763" y="11"/>
                    <a:pt x="763" y="11"/>
                  </a:cubicBezTo>
                  <a:cubicBezTo>
                    <a:pt x="784" y="57"/>
                    <a:pt x="784" y="57"/>
                    <a:pt x="784" y="57"/>
                  </a:cubicBezTo>
                  <a:cubicBezTo>
                    <a:pt x="801" y="57"/>
                    <a:pt x="801" y="57"/>
                    <a:pt x="801" y="57"/>
                  </a:cubicBezTo>
                  <a:close/>
                  <a:moveTo>
                    <a:pt x="836" y="2"/>
                  </a:moveTo>
                  <a:cubicBezTo>
                    <a:pt x="824" y="2"/>
                    <a:pt x="824" y="2"/>
                    <a:pt x="824" y="2"/>
                  </a:cubicBezTo>
                  <a:cubicBezTo>
                    <a:pt x="824" y="57"/>
                    <a:pt x="824" y="57"/>
                    <a:pt x="824" y="57"/>
                  </a:cubicBezTo>
                  <a:cubicBezTo>
                    <a:pt x="836" y="57"/>
                    <a:pt x="836" y="57"/>
                    <a:pt x="836" y="57"/>
                  </a:cubicBezTo>
                  <a:cubicBezTo>
                    <a:pt x="836" y="2"/>
                    <a:pt x="836" y="2"/>
                    <a:pt x="836" y="2"/>
                  </a:cubicBezTo>
                  <a:close/>
                  <a:moveTo>
                    <a:pt x="875" y="57"/>
                  </a:moveTo>
                  <a:cubicBezTo>
                    <a:pt x="888" y="57"/>
                    <a:pt x="888" y="57"/>
                    <a:pt x="888" y="57"/>
                  </a:cubicBezTo>
                  <a:cubicBezTo>
                    <a:pt x="908" y="2"/>
                    <a:pt x="908" y="2"/>
                    <a:pt x="908" y="2"/>
                  </a:cubicBezTo>
                  <a:cubicBezTo>
                    <a:pt x="896" y="2"/>
                    <a:pt x="896" y="2"/>
                    <a:pt x="896" y="2"/>
                  </a:cubicBezTo>
                  <a:cubicBezTo>
                    <a:pt x="882" y="45"/>
                    <a:pt x="882" y="45"/>
                    <a:pt x="882" y="45"/>
                  </a:cubicBezTo>
                  <a:cubicBezTo>
                    <a:pt x="882" y="45"/>
                    <a:pt x="882" y="45"/>
                    <a:pt x="882" y="45"/>
                  </a:cubicBezTo>
                  <a:cubicBezTo>
                    <a:pt x="868" y="2"/>
                    <a:pt x="868" y="2"/>
                    <a:pt x="868" y="2"/>
                  </a:cubicBezTo>
                  <a:cubicBezTo>
                    <a:pt x="855" y="2"/>
                    <a:pt x="855" y="2"/>
                    <a:pt x="855" y="2"/>
                  </a:cubicBezTo>
                  <a:cubicBezTo>
                    <a:pt x="875" y="57"/>
                    <a:pt x="875" y="57"/>
                    <a:pt x="875" y="57"/>
                  </a:cubicBezTo>
                  <a:close/>
                  <a:moveTo>
                    <a:pt x="927" y="57"/>
                  </a:moveTo>
                  <a:cubicBezTo>
                    <a:pt x="964" y="57"/>
                    <a:pt x="964" y="57"/>
                    <a:pt x="964" y="57"/>
                  </a:cubicBezTo>
                  <a:cubicBezTo>
                    <a:pt x="964" y="48"/>
                    <a:pt x="964" y="48"/>
                    <a:pt x="964" y="48"/>
                  </a:cubicBezTo>
                  <a:cubicBezTo>
                    <a:pt x="939" y="48"/>
                    <a:pt x="939" y="48"/>
                    <a:pt x="939" y="48"/>
                  </a:cubicBezTo>
                  <a:cubicBezTo>
                    <a:pt x="939" y="33"/>
                    <a:pt x="939" y="33"/>
                    <a:pt x="939" y="33"/>
                  </a:cubicBezTo>
                  <a:cubicBezTo>
                    <a:pt x="962" y="33"/>
                    <a:pt x="962" y="33"/>
                    <a:pt x="962" y="33"/>
                  </a:cubicBezTo>
                  <a:cubicBezTo>
                    <a:pt x="962" y="24"/>
                    <a:pt x="962" y="24"/>
                    <a:pt x="962" y="24"/>
                  </a:cubicBezTo>
                  <a:cubicBezTo>
                    <a:pt x="939" y="24"/>
                    <a:pt x="939" y="24"/>
                    <a:pt x="939" y="24"/>
                  </a:cubicBezTo>
                  <a:cubicBezTo>
                    <a:pt x="939" y="11"/>
                    <a:pt x="939" y="11"/>
                    <a:pt x="939" y="11"/>
                  </a:cubicBezTo>
                  <a:cubicBezTo>
                    <a:pt x="963" y="11"/>
                    <a:pt x="963" y="11"/>
                    <a:pt x="963" y="11"/>
                  </a:cubicBezTo>
                  <a:cubicBezTo>
                    <a:pt x="963" y="2"/>
                    <a:pt x="963" y="2"/>
                    <a:pt x="963" y="2"/>
                  </a:cubicBezTo>
                  <a:cubicBezTo>
                    <a:pt x="927" y="2"/>
                    <a:pt x="927" y="2"/>
                    <a:pt x="927" y="2"/>
                  </a:cubicBezTo>
                  <a:cubicBezTo>
                    <a:pt x="927" y="57"/>
                    <a:pt x="927" y="57"/>
                    <a:pt x="927" y="57"/>
                  </a:cubicBezTo>
                  <a:close/>
                  <a:moveTo>
                    <a:pt x="998" y="11"/>
                  </a:moveTo>
                  <a:cubicBezTo>
                    <a:pt x="1008" y="11"/>
                    <a:pt x="1008" y="11"/>
                    <a:pt x="1008" y="11"/>
                  </a:cubicBezTo>
                  <a:cubicBezTo>
                    <a:pt x="1014" y="11"/>
                    <a:pt x="1016" y="13"/>
                    <a:pt x="1016" y="18"/>
                  </a:cubicBezTo>
                  <a:cubicBezTo>
                    <a:pt x="1016" y="23"/>
                    <a:pt x="1014" y="26"/>
                    <a:pt x="1008" y="26"/>
                  </a:cubicBezTo>
                  <a:cubicBezTo>
                    <a:pt x="998" y="26"/>
                    <a:pt x="998" y="26"/>
                    <a:pt x="998" y="26"/>
                  </a:cubicBezTo>
                  <a:cubicBezTo>
                    <a:pt x="998" y="11"/>
                    <a:pt x="998" y="11"/>
                    <a:pt x="998" y="11"/>
                  </a:cubicBezTo>
                  <a:close/>
                  <a:moveTo>
                    <a:pt x="998" y="35"/>
                  </a:moveTo>
                  <a:cubicBezTo>
                    <a:pt x="1011" y="35"/>
                    <a:pt x="1011" y="35"/>
                    <a:pt x="1011" y="35"/>
                  </a:cubicBezTo>
                  <a:cubicBezTo>
                    <a:pt x="1014" y="35"/>
                    <a:pt x="1015" y="37"/>
                    <a:pt x="1016" y="42"/>
                  </a:cubicBezTo>
                  <a:cubicBezTo>
                    <a:pt x="1016" y="47"/>
                    <a:pt x="1017" y="52"/>
                    <a:pt x="1018" y="57"/>
                  </a:cubicBezTo>
                  <a:cubicBezTo>
                    <a:pt x="1031" y="57"/>
                    <a:pt x="1031" y="57"/>
                    <a:pt x="1031" y="57"/>
                  </a:cubicBezTo>
                  <a:cubicBezTo>
                    <a:pt x="1029" y="55"/>
                    <a:pt x="1028" y="51"/>
                    <a:pt x="1028" y="44"/>
                  </a:cubicBezTo>
                  <a:cubicBezTo>
                    <a:pt x="1028" y="44"/>
                    <a:pt x="1028" y="43"/>
                    <a:pt x="1027" y="42"/>
                  </a:cubicBezTo>
                  <a:cubicBezTo>
                    <a:pt x="1027" y="34"/>
                    <a:pt x="1024" y="30"/>
                    <a:pt x="1018" y="30"/>
                  </a:cubicBezTo>
                  <a:cubicBezTo>
                    <a:pt x="1018" y="30"/>
                    <a:pt x="1018" y="30"/>
                    <a:pt x="1018" y="30"/>
                  </a:cubicBezTo>
                  <a:cubicBezTo>
                    <a:pt x="1025" y="28"/>
                    <a:pt x="1029" y="23"/>
                    <a:pt x="1029" y="16"/>
                  </a:cubicBezTo>
                  <a:cubicBezTo>
                    <a:pt x="1029" y="7"/>
                    <a:pt x="1022" y="2"/>
                    <a:pt x="1010" y="2"/>
                  </a:cubicBezTo>
                  <a:cubicBezTo>
                    <a:pt x="987" y="2"/>
                    <a:pt x="987" y="2"/>
                    <a:pt x="987" y="2"/>
                  </a:cubicBezTo>
                  <a:cubicBezTo>
                    <a:pt x="987" y="57"/>
                    <a:pt x="987" y="57"/>
                    <a:pt x="987" y="57"/>
                  </a:cubicBezTo>
                  <a:cubicBezTo>
                    <a:pt x="998" y="57"/>
                    <a:pt x="998" y="57"/>
                    <a:pt x="998" y="57"/>
                  </a:cubicBezTo>
                  <a:cubicBezTo>
                    <a:pt x="998" y="35"/>
                    <a:pt x="998" y="35"/>
                    <a:pt x="998" y="35"/>
                  </a:cubicBezTo>
                  <a:close/>
                  <a:moveTo>
                    <a:pt x="1092" y="18"/>
                  </a:moveTo>
                  <a:cubicBezTo>
                    <a:pt x="1091" y="7"/>
                    <a:pt x="1085" y="1"/>
                    <a:pt x="1073" y="0"/>
                  </a:cubicBezTo>
                  <a:cubicBezTo>
                    <a:pt x="1059" y="1"/>
                    <a:pt x="1051" y="7"/>
                    <a:pt x="1050" y="19"/>
                  </a:cubicBezTo>
                  <a:cubicBezTo>
                    <a:pt x="1050" y="26"/>
                    <a:pt x="1056" y="31"/>
                    <a:pt x="1068" y="34"/>
                  </a:cubicBezTo>
                  <a:cubicBezTo>
                    <a:pt x="1069" y="34"/>
                    <a:pt x="1069" y="34"/>
                    <a:pt x="1070" y="35"/>
                  </a:cubicBezTo>
                  <a:cubicBezTo>
                    <a:pt x="1077" y="36"/>
                    <a:pt x="1081" y="39"/>
                    <a:pt x="1081" y="42"/>
                  </a:cubicBezTo>
                  <a:cubicBezTo>
                    <a:pt x="1081" y="47"/>
                    <a:pt x="1077" y="49"/>
                    <a:pt x="1070" y="50"/>
                  </a:cubicBezTo>
                  <a:cubicBezTo>
                    <a:pt x="1064" y="49"/>
                    <a:pt x="1061" y="46"/>
                    <a:pt x="1061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52"/>
                    <a:pt x="1056" y="58"/>
                    <a:pt x="1070" y="58"/>
                  </a:cubicBezTo>
                  <a:cubicBezTo>
                    <a:pt x="1085" y="57"/>
                    <a:pt x="1093" y="51"/>
                    <a:pt x="1093" y="40"/>
                  </a:cubicBezTo>
                  <a:cubicBezTo>
                    <a:pt x="1093" y="32"/>
                    <a:pt x="1087" y="27"/>
                    <a:pt x="1074" y="24"/>
                  </a:cubicBezTo>
                  <a:cubicBezTo>
                    <a:pt x="1073" y="24"/>
                    <a:pt x="1073" y="24"/>
                    <a:pt x="1073" y="24"/>
                  </a:cubicBezTo>
                  <a:cubicBezTo>
                    <a:pt x="1066" y="23"/>
                    <a:pt x="1062" y="21"/>
                    <a:pt x="1063" y="16"/>
                  </a:cubicBezTo>
                  <a:cubicBezTo>
                    <a:pt x="1063" y="12"/>
                    <a:pt x="1066" y="10"/>
                    <a:pt x="1072" y="9"/>
                  </a:cubicBezTo>
                  <a:cubicBezTo>
                    <a:pt x="1077" y="9"/>
                    <a:pt x="1080" y="12"/>
                    <a:pt x="1080" y="18"/>
                  </a:cubicBezTo>
                  <a:cubicBezTo>
                    <a:pt x="1092" y="18"/>
                    <a:pt x="1092" y="18"/>
                    <a:pt x="1092" y="18"/>
                  </a:cubicBezTo>
                  <a:close/>
                  <a:moveTo>
                    <a:pt x="1127" y="2"/>
                  </a:moveTo>
                  <a:cubicBezTo>
                    <a:pt x="1115" y="2"/>
                    <a:pt x="1115" y="2"/>
                    <a:pt x="1115" y="2"/>
                  </a:cubicBezTo>
                  <a:cubicBezTo>
                    <a:pt x="1115" y="57"/>
                    <a:pt x="1115" y="57"/>
                    <a:pt x="1115" y="57"/>
                  </a:cubicBezTo>
                  <a:cubicBezTo>
                    <a:pt x="1127" y="57"/>
                    <a:pt x="1127" y="57"/>
                    <a:pt x="1127" y="57"/>
                  </a:cubicBezTo>
                  <a:cubicBezTo>
                    <a:pt x="1127" y="2"/>
                    <a:pt x="1127" y="2"/>
                    <a:pt x="1127" y="2"/>
                  </a:cubicBezTo>
                  <a:close/>
                  <a:moveTo>
                    <a:pt x="1146" y="11"/>
                  </a:moveTo>
                  <a:cubicBezTo>
                    <a:pt x="1162" y="11"/>
                    <a:pt x="1162" y="11"/>
                    <a:pt x="1162" y="11"/>
                  </a:cubicBezTo>
                  <a:cubicBezTo>
                    <a:pt x="1162" y="57"/>
                    <a:pt x="1162" y="57"/>
                    <a:pt x="1162" y="57"/>
                  </a:cubicBezTo>
                  <a:cubicBezTo>
                    <a:pt x="1174" y="57"/>
                    <a:pt x="1174" y="57"/>
                    <a:pt x="1174" y="57"/>
                  </a:cubicBezTo>
                  <a:cubicBezTo>
                    <a:pt x="1174" y="11"/>
                    <a:pt x="1174" y="11"/>
                    <a:pt x="1174" y="11"/>
                  </a:cubicBezTo>
                  <a:cubicBezTo>
                    <a:pt x="1190" y="11"/>
                    <a:pt x="1190" y="11"/>
                    <a:pt x="1190" y="11"/>
                  </a:cubicBezTo>
                  <a:cubicBezTo>
                    <a:pt x="1190" y="2"/>
                    <a:pt x="1190" y="2"/>
                    <a:pt x="1190" y="2"/>
                  </a:cubicBezTo>
                  <a:cubicBezTo>
                    <a:pt x="1146" y="2"/>
                    <a:pt x="1146" y="2"/>
                    <a:pt x="1146" y="2"/>
                  </a:cubicBezTo>
                  <a:cubicBezTo>
                    <a:pt x="1146" y="11"/>
                    <a:pt x="1146" y="11"/>
                    <a:pt x="1146" y="11"/>
                  </a:cubicBezTo>
                  <a:close/>
                  <a:moveTo>
                    <a:pt x="1224" y="57"/>
                  </a:moveTo>
                  <a:cubicBezTo>
                    <a:pt x="1236" y="57"/>
                    <a:pt x="1236" y="57"/>
                    <a:pt x="1236" y="57"/>
                  </a:cubicBezTo>
                  <a:cubicBezTo>
                    <a:pt x="1236" y="39"/>
                    <a:pt x="1236" y="39"/>
                    <a:pt x="1236" y="39"/>
                  </a:cubicBezTo>
                  <a:cubicBezTo>
                    <a:pt x="1254" y="2"/>
                    <a:pt x="1254" y="2"/>
                    <a:pt x="1254" y="2"/>
                  </a:cubicBezTo>
                  <a:cubicBezTo>
                    <a:pt x="1242" y="2"/>
                    <a:pt x="1242" y="2"/>
                    <a:pt x="1242" y="2"/>
                  </a:cubicBezTo>
                  <a:cubicBezTo>
                    <a:pt x="1231" y="27"/>
                    <a:pt x="1231" y="27"/>
                    <a:pt x="1231" y="27"/>
                  </a:cubicBezTo>
                  <a:cubicBezTo>
                    <a:pt x="1220" y="2"/>
                    <a:pt x="1220" y="2"/>
                    <a:pt x="1220" y="2"/>
                  </a:cubicBezTo>
                  <a:cubicBezTo>
                    <a:pt x="1206" y="2"/>
                    <a:pt x="1206" y="2"/>
                    <a:pt x="1206" y="2"/>
                  </a:cubicBezTo>
                  <a:cubicBezTo>
                    <a:pt x="1224" y="39"/>
                    <a:pt x="1224" y="39"/>
                    <a:pt x="1224" y="39"/>
                  </a:cubicBezTo>
                  <a:cubicBezTo>
                    <a:pt x="1224" y="57"/>
                    <a:pt x="1224" y="57"/>
                    <a:pt x="1224" y="57"/>
                  </a:cubicBezTo>
                  <a:close/>
                  <a:moveTo>
                    <a:pt x="1315" y="58"/>
                  </a:moveTo>
                  <a:cubicBezTo>
                    <a:pt x="1332" y="57"/>
                    <a:pt x="1340" y="48"/>
                    <a:pt x="1341" y="30"/>
                  </a:cubicBezTo>
                  <a:cubicBezTo>
                    <a:pt x="1340" y="11"/>
                    <a:pt x="1332" y="1"/>
                    <a:pt x="1315" y="0"/>
                  </a:cubicBezTo>
                  <a:cubicBezTo>
                    <a:pt x="1298" y="1"/>
                    <a:pt x="1289" y="11"/>
                    <a:pt x="1289" y="30"/>
                  </a:cubicBezTo>
                  <a:cubicBezTo>
                    <a:pt x="1289" y="48"/>
                    <a:pt x="1298" y="57"/>
                    <a:pt x="1315" y="58"/>
                  </a:cubicBezTo>
                  <a:close/>
                  <a:moveTo>
                    <a:pt x="1315" y="9"/>
                  </a:moveTo>
                  <a:cubicBezTo>
                    <a:pt x="1324" y="9"/>
                    <a:pt x="1329" y="16"/>
                    <a:pt x="1329" y="30"/>
                  </a:cubicBezTo>
                  <a:cubicBezTo>
                    <a:pt x="1329" y="43"/>
                    <a:pt x="1324" y="50"/>
                    <a:pt x="1315" y="50"/>
                  </a:cubicBezTo>
                  <a:cubicBezTo>
                    <a:pt x="1306" y="50"/>
                    <a:pt x="1301" y="43"/>
                    <a:pt x="1301" y="30"/>
                  </a:cubicBezTo>
                  <a:cubicBezTo>
                    <a:pt x="1301" y="16"/>
                    <a:pt x="1306" y="9"/>
                    <a:pt x="1315" y="9"/>
                  </a:cubicBezTo>
                  <a:close/>
                  <a:moveTo>
                    <a:pt x="1375" y="57"/>
                  </a:moveTo>
                  <a:cubicBezTo>
                    <a:pt x="1375" y="33"/>
                    <a:pt x="1375" y="33"/>
                    <a:pt x="1375" y="33"/>
                  </a:cubicBezTo>
                  <a:cubicBezTo>
                    <a:pt x="1397" y="33"/>
                    <a:pt x="1397" y="33"/>
                    <a:pt x="1397" y="33"/>
                  </a:cubicBezTo>
                  <a:cubicBezTo>
                    <a:pt x="1397" y="24"/>
                    <a:pt x="1397" y="24"/>
                    <a:pt x="1397" y="24"/>
                  </a:cubicBezTo>
                  <a:cubicBezTo>
                    <a:pt x="1375" y="24"/>
                    <a:pt x="1375" y="24"/>
                    <a:pt x="1375" y="24"/>
                  </a:cubicBezTo>
                  <a:cubicBezTo>
                    <a:pt x="1375" y="11"/>
                    <a:pt x="1375" y="11"/>
                    <a:pt x="1375" y="11"/>
                  </a:cubicBezTo>
                  <a:cubicBezTo>
                    <a:pt x="1399" y="11"/>
                    <a:pt x="1399" y="11"/>
                    <a:pt x="1399" y="11"/>
                  </a:cubicBezTo>
                  <a:cubicBezTo>
                    <a:pt x="1399" y="2"/>
                    <a:pt x="1399" y="2"/>
                    <a:pt x="1399" y="2"/>
                  </a:cubicBezTo>
                  <a:cubicBezTo>
                    <a:pt x="1363" y="2"/>
                    <a:pt x="1363" y="2"/>
                    <a:pt x="1363" y="2"/>
                  </a:cubicBezTo>
                  <a:cubicBezTo>
                    <a:pt x="1363" y="57"/>
                    <a:pt x="1363" y="57"/>
                    <a:pt x="1363" y="57"/>
                  </a:cubicBezTo>
                  <a:cubicBezTo>
                    <a:pt x="1375" y="57"/>
                    <a:pt x="1375" y="57"/>
                    <a:pt x="1375" y="57"/>
                  </a:cubicBezTo>
                  <a:close/>
                  <a:moveTo>
                    <a:pt x="1431" y="11"/>
                  </a:moveTo>
                  <a:cubicBezTo>
                    <a:pt x="1448" y="11"/>
                    <a:pt x="1448" y="11"/>
                    <a:pt x="1448" y="11"/>
                  </a:cubicBezTo>
                  <a:cubicBezTo>
                    <a:pt x="1448" y="57"/>
                    <a:pt x="1448" y="57"/>
                    <a:pt x="1448" y="57"/>
                  </a:cubicBezTo>
                  <a:cubicBezTo>
                    <a:pt x="1459" y="57"/>
                    <a:pt x="1459" y="57"/>
                    <a:pt x="1459" y="57"/>
                  </a:cubicBezTo>
                  <a:cubicBezTo>
                    <a:pt x="1459" y="11"/>
                    <a:pt x="1459" y="11"/>
                    <a:pt x="1459" y="11"/>
                  </a:cubicBezTo>
                  <a:cubicBezTo>
                    <a:pt x="1476" y="11"/>
                    <a:pt x="1476" y="11"/>
                    <a:pt x="1476" y="11"/>
                  </a:cubicBezTo>
                  <a:cubicBezTo>
                    <a:pt x="1476" y="2"/>
                    <a:pt x="1476" y="2"/>
                    <a:pt x="1476" y="2"/>
                  </a:cubicBezTo>
                  <a:cubicBezTo>
                    <a:pt x="1431" y="2"/>
                    <a:pt x="1431" y="2"/>
                    <a:pt x="1431" y="2"/>
                  </a:cubicBezTo>
                  <a:cubicBezTo>
                    <a:pt x="1431" y="11"/>
                    <a:pt x="1431" y="11"/>
                    <a:pt x="1431" y="11"/>
                  </a:cubicBezTo>
                  <a:close/>
                  <a:moveTo>
                    <a:pt x="1495" y="57"/>
                  </a:moveTo>
                  <a:cubicBezTo>
                    <a:pt x="1532" y="57"/>
                    <a:pt x="1532" y="57"/>
                    <a:pt x="1532" y="57"/>
                  </a:cubicBezTo>
                  <a:cubicBezTo>
                    <a:pt x="1532" y="48"/>
                    <a:pt x="1532" y="48"/>
                    <a:pt x="1532" y="48"/>
                  </a:cubicBezTo>
                  <a:cubicBezTo>
                    <a:pt x="1507" y="48"/>
                    <a:pt x="1507" y="48"/>
                    <a:pt x="1507" y="48"/>
                  </a:cubicBezTo>
                  <a:cubicBezTo>
                    <a:pt x="1507" y="33"/>
                    <a:pt x="1507" y="33"/>
                    <a:pt x="1507" y="33"/>
                  </a:cubicBezTo>
                  <a:cubicBezTo>
                    <a:pt x="1530" y="33"/>
                    <a:pt x="1530" y="33"/>
                    <a:pt x="1530" y="33"/>
                  </a:cubicBezTo>
                  <a:cubicBezTo>
                    <a:pt x="1530" y="24"/>
                    <a:pt x="1530" y="24"/>
                    <a:pt x="1530" y="24"/>
                  </a:cubicBezTo>
                  <a:cubicBezTo>
                    <a:pt x="1507" y="24"/>
                    <a:pt x="1507" y="24"/>
                    <a:pt x="1507" y="24"/>
                  </a:cubicBezTo>
                  <a:cubicBezTo>
                    <a:pt x="1507" y="11"/>
                    <a:pt x="1507" y="11"/>
                    <a:pt x="1507" y="11"/>
                  </a:cubicBezTo>
                  <a:cubicBezTo>
                    <a:pt x="1531" y="11"/>
                    <a:pt x="1531" y="11"/>
                    <a:pt x="1531" y="11"/>
                  </a:cubicBezTo>
                  <a:cubicBezTo>
                    <a:pt x="1531" y="2"/>
                    <a:pt x="1531" y="2"/>
                    <a:pt x="1531" y="2"/>
                  </a:cubicBezTo>
                  <a:cubicBezTo>
                    <a:pt x="1495" y="2"/>
                    <a:pt x="1495" y="2"/>
                    <a:pt x="1495" y="2"/>
                  </a:cubicBezTo>
                  <a:cubicBezTo>
                    <a:pt x="1495" y="57"/>
                    <a:pt x="1495" y="57"/>
                    <a:pt x="1495" y="57"/>
                  </a:cubicBezTo>
                  <a:close/>
                  <a:moveTo>
                    <a:pt x="1599" y="20"/>
                  </a:moveTo>
                  <a:cubicBezTo>
                    <a:pt x="1598" y="7"/>
                    <a:pt x="1590" y="1"/>
                    <a:pt x="1576" y="0"/>
                  </a:cubicBezTo>
                  <a:cubicBezTo>
                    <a:pt x="1561" y="1"/>
                    <a:pt x="1553" y="11"/>
                    <a:pt x="1553" y="30"/>
                  </a:cubicBezTo>
                  <a:cubicBezTo>
                    <a:pt x="1553" y="48"/>
                    <a:pt x="1561" y="57"/>
                    <a:pt x="1576" y="58"/>
                  </a:cubicBezTo>
                  <a:cubicBezTo>
                    <a:pt x="1590" y="58"/>
                    <a:pt x="1598" y="51"/>
                    <a:pt x="1599" y="39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86" y="46"/>
                    <a:pt x="1583" y="49"/>
                    <a:pt x="1576" y="50"/>
                  </a:cubicBezTo>
                  <a:cubicBezTo>
                    <a:pt x="1569" y="49"/>
                    <a:pt x="1566" y="43"/>
                    <a:pt x="1565" y="30"/>
                  </a:cubicBezTo>
                  <a:cubicBezTo>
                    <a:pt x="1566" y="16"/>
                    <a:pt x="1569" y="10"/>
                    <a:pt x="1576" y="9"/>
                  </a:cubicBezTo>
                  <a:cubicBezTo>
                    <a:pt x="1582" y="9"/>
                    <a:pt x="1586" y="13"/>
                    <a:pt x="1586" y="20"/>
                  </a:cubicBezTo>
                  <a:cubicBezTo>
                    <a:pt x="1599" y="20"/>
                    <a:pt x="1599" y="20"/>
                    <a:pt x="1599" y="20"/>
                  </a:cubicBezTo>
                  <a:close/>
                  <a:moveTo>
                    <a:pt x="1631" y="57"/>
                  </a:moveTo>
                  <a:cubicBezTo>
                    <a:pt x="1631" y="33"/>
                    <a:pt x="1631" y="33"/>
                    <a:pt x="1631" y="33"/>
                  </a:cubicBezTo>
                  <a:cubicBezTo>
                    <a:pt x="1652" y="33"/>
                    <a:pt x="1652" y="33"/>
                    <a:pt x="1652" y="33"/>
                  </a:cubicBezTo>
                  <a:cubicBezTo>
                    <a:pt x="1652" y="57"/>
                    <a:pt x="1652" y="57"/>
                    <a:pt x="1652" y="57"/>
                  </a:cubicBezTo>
                  <a:cubicBezTo>
                    <a:pt x="1664" y="57"/>
                    <a:pt x="1664" y="57"/>
                    <a:pt x="1664" y="57"/>
                  </a:cubicBezTo>
                  <a:cubicBezTo>
                    <a:pt x="1664" y="2"/>
                    <a:pt x="1664" y="2"/>
                    <a:pt x="1664" y="2"/>
                  </a:cubicBezTo>
                  <a:cubicBezTo>
                    <a:pt x="1652" y="2"/>
                    <a:pt x="1652" y="2"/>
                    <a:pt x="1652" y="2"/>
                  </a:cubicBezTo>
                  <a:cubicBezTo>
                    <a:pt x="1652" y="24"/>
                    <a:pt x="1652" y="24"/>
                    <a:pt x="1652" y="24"/>
                  </a:cubicBezTo>
                  <a:cubicBezTo>
                    <a:pt x="1631" y="24"/>
                    <a:pt x="1631" y="24"/>
                    <a:pt x="1631" y="24"/>
                  </a:cubicBezTo>
                  <a:cubicBezTo>
                    <a:pt x="1631" y="2"/>
                    <a:pt x="1631" y="2"/>
                    <a:pt x="1631" y="2"/>
                  </a:cubicBezTo>
                  <a:cubicBezTo>
                    <a:pt x="1620" y="2"/>
                    <a:pt x="1620" y="2"/>
                    <a:pt x="1620" y="2"/>
                  </a:cubicBezTo>
                  <a:cubicBezTo>
                    <a:pt x="1620" y="57"/>
                    <a:pt x="1620" y="57"/>
                    <a:pt x="1620" y="57"/>
                  </a:cubicBezTo>
                  <a:cubicBezTo>
                    <a:pt x="1631" y="57"/>
                    <a:pt x="1631" y="57"/>
                    <a:pt x="1631" y="57"/>
                  </a:cubicBezTo>
                  <a:close/>
                  <a:moveTo>
                    <a:pt x="1737" y="57"/>
                  </a:moveTo>
                  <a:cubicBezTo>
                    <a:pt x="1737" y="2"/>
                    <a:pt x="1737" y="2"/>
                    <a:pt x="1737" y="2"/>
                  </a:cubicBezTo>
                  <a:cubicBezTo>
                    <a:pt x="1726" y="2"/>
                    <a:pt x="1726" y="2"/>
                    <a:pt x="1726" y="2"/>
                  </a:cubicBezTo>
                  <a:cubicBezTo>
                    <a:pt x="1726" y="45"/>
                    <a:pt x="1726" y="45"/>
                    <a:pt x="1726" y="45"/>
                  </a:cubicBezTo>
                  <a:cubicBezTo>
                    <a:pt x="1725" y="45"/>
                    <a:pt x="1725" y="45"/>
                    <a:pt x="1725" y="45"/>
                  </a:cubicBezTo>
                  <a:cubicBezTo>
                    <a:pt x="1705" y="2"/>
                    <a:pt x="1705" y="2"/>
                    <a:pt x="1705" y="2"/>
                  </a:cubicBezTo>
                  <a:cubicBezTo>
                    <a:pt x="1687" y="2"/>
                    <a:pt x="1687" y="2"/>
                    <a:pt x="1687" y="2"/>
                  </a:cubicBezTo>
                  <a:cubicBezTo>
                    <a:pt x="1687" y="57"/>
                    <a:pt x="1687" y="57"/>
                    <a:pt x="1687" y="57"/>
                  </a:cubicBezTo>
                  <a:cubicBezTo>
                    <a:pt x="1698" y="57"/>
                    <a:pt x="1698" y="57"/>
                    <a:pt x="1698" y="57"/>
                  </a:cubicBezTo>
                  <a:cubicBezTo>
                    <a:pt x="1698" y="11"/>
                    <a:pt x="1698" y="11"/>
                    <a:pt x="1698" y="11"/>
                  </a:cubicBezTo>
                  <a:cubicBezTo>
                    <a:pt x="1699" y="11"/>
                    <a:pt x="1699" y="11"/>
                    <a:pt x="1699" y="11"/>
                  </a:cubicBezTo>
                  <a:cubicBezTo>
                    <a:pt x="1720" y="57"/>
                    <a:pt x="1720" y="57"/>
                    <a:pt x="1720" y="57"/>
                  </a:cubicBezTo>
                  <a:cubicBezTo>
                    <a:pt x="1737" y="57"/>
                    <a:pt x="1737" y="57"/>
                    <a:pt x="1737" y="57"/>
                  </a:cubicBezTo>
                  <a:close/>
                  <a:moveTo>
                    <a:pt x="1784" y="58"/>
                  </a:moveTo>
                  <a:cubicBezTo>
                    <a:pt x="1801" y="57"/>
                    <a:pt x="1810" y="48"/>
                    <a:pt x="1810" y="30"/>
                  </a:cubicBezTo>
                  <a:cubicBezTo>
                    <a:pt x="1810" y="11"/>
                    <a:pt x="1801" y="1"/>
                    <a:pt x="1784" y="0"/>
                  </a:cubicBezTo>
                  <a:cubicBezTo>
                    <a:pt x="1767" y="1"/>
                    <a:pt x="1759" y="11"/>
                    <a:pt x="1758" y="30"/>
                  </a:cubicBezTo>
                  <a:cubicBezTo>
                    <a:pt x="1759" y="48"/>
                    <a:pt x="1767" y="57"/>
                    <a:pt x="1784" y="58"/>
                  </a:cubicBezTo>
                  <a:close/>
                  <a:moveTo>
                    <a:pt x="1784" y="9"/>
                  </a:moveTo>
                  <a:cubicBezTo>
                    <a:pt x="1793" y="9"/>
                    <a:pt x="1798" y="16"/>
                    <a:pt x="1798" y="30"/>
                  </a:cubicBezTo>
                  <a:cubicBezTo>
                    <a:pt x="1798" y="43"/>
                    <a:pt x="1793" y="50"/>
                    <a:pt x="1784" y="50"/>
                  </a:cubicBezTo>
                  <a:cubicBezTo>
                    <a:pt x="1775" y="50"/>
                    <a:pt x="1771" y="43"/>
                    <a:pt x="1771" y="30"/>
                  </a:cubicBezTo>
                  <a:cubicBezTo>
                    <a:pt x="1771" y="16"/>
                    <a:pt x="1775" y="9"/>
                    <a:pt x="1784" y="9"/>
                  </a:cubicBezTo>
                  <a:close/>
                  <a:moveTo>
                    <a:pt x="1868" y="57"/>
                  </a:moveTo>
                  <a:cubicBezTo>
                    <a:pt x="1868" y="48"/>
                    <a:pt x="1868" y="48"/>
                    <a:pt x="1868" y="48"/>
                  </a:cubicBezTo>
                  <a:cubicBezTo>
                    <a:pt x="1844" y="48"/>
                    <a:pt x="1844" y="48"/>
                    <a:pt x="1844" y="48"/>
                  </a:cubicBezTo>
                  <a:cubicBezTo>
                    <a:pt x="1844" y="2"/>
                    <a:pt x="1844" y="2"/>
                    <a:pt x="1844" y="2"/>
                  </a:cubicBezTo>
                  <a:cubicBezTo>
                    <a:pt x="1833" y="2"/>
                    <a:pt x="1833" y="2"/>
                    <a:pt x="1833" y="2"/>
                  </a:cubicBezTo>
                  <a:cubicBezTo>
                    <a:pt x="1833" y="57"/>
                    <a:pt x="1833" y="57"/>
                    <a:pt x="1833" y="57"/>
                  </a:cubicBezTo>
                  <a:cubicBezTo>
                    <a:pt x="1868" y="57"/>
                    <a:pt x="1868" y="57"/>
                    <a:pt x="1868" y="57"/>
                  </a:cubicBezTo>
                  <a:close/>
                  <a:moveTo>
                    <a:pt x="1913" y="58"/>
                  </a:moveTo>
                  <a:cubicBezTo>
                    <a:pt x="1929" y="57"/>
                    <a:pt x="1938" y="48"/>
                    <a:pt x="1939" y="30"/>
                  </a:cubicBezTo>
                  <a:cubicBezTo>
                    <a:pt x="1938" y="11"/>
                    <a:pt x="1929" y="1"/>
                    <a:pt x="1913" y="0"/>
                  </a:cubicBezTo>
                  <a:cubicBezTo>
                    <a:pt x="1896" y="1"/>
                    <a:pt x="1887" y="11"/>
                    <a:pt x="1886" y="30"/>
                  </a:cubicBezTo>
                  <a:cubicBezTo>
                    <a:pt x="1887" y="48"/>
                    <a:pt x="1896" y="57"/>
                    <a:pt x="1913" y="58"/>
                  </a:cubicBezTo>
                  <a:close/>
                  <a:moveTo>
                    <a:pt x="1913" y="9"/>
                  </a:moveTo>
                  <a:cubicBezTo>
                    <a:pt x="1922" y="9"/>
                    <a:pt x="1926" y="16"/>
                    <a:pt x="1926" y="30"/>
                  </a:cubicBezTo>
                  <a:cubicBezTo>
                    <a:pt x="1926" y="43"/>
                    <a:pt x="1922" y="50"/>
                    <a:pt x="1913" y="50"/>
                  </a:cubicBezTo>
                  <a:cubicBezTo>
                    <a:pt x="1903" y="50"/>
                    <a:pt x="1899" y="43"/>
                    <a:pt x="1899" y="30"/>
                  </a:cubicBezTo>
                  <a:cubicBezTo>
                    <a:pt x="1899" y="16"/>
                    <a:pt x="1903" y="9"/>
                    <a:pt x="1913" y="9"/>
                  </a:cubicBezTo>
                  <a:close/>
                  <a:moveTo>
                    <a:pt x="1997" y="37"/>
                  </a:moveTo>
                  <a:cubicBezTo>
                    <a:pt x="1997" y="48"/>
                    <a:pt x="1997" y="48"/>
                    <a:pt x="1997" y="48"/>
                  </a:cubicBezTo>
                  <a:cubicBezTo>
                    <a:pt x="1997" y="49"/>
                    <a:pt x="1997" y="49"/>
                    <a:pt x="1997" y="48"/>
                  </a:cubicBezTo>
                  <a:cubicBezTo>
                    <a:pt x="1993" y="49"/>
                    <a:pt x="1989" y="50"/>
                    <a:pt x="1986" y="50"/>
                  </a:cubicBezTo>
                  <a:cubicBezTo>
                    <a:pt x="1976" y="49"/>
                    <a:pt x="1971" y="43"/>
                    <a:pt x="1971" y="30"/>
                  </a:cubicBezTo>
                  <a:cubicBezTo>
                    <a:pt x="1971" y="16"/>
                    <a:pt x="1976" y="9"/>
                    <a:pt x="1986" y="9"/>
                  </a:cubicBezTo>
                  <a:cubicBezTo>
                    <a:pt x="1994" y="9"/>
                    <a:pt x="1997" y="12"/>
                    <a:pt x="1997" y="18"/>
                  </a:cubicBezTo>
                  <a:cubicBezTo>
                    <a:pt x="2010" y="18"/>
                    <a:pt x="2010" y="18"/>
                    <a:pt x="2010" y="18"/>
                  </a:cubicBezTo>
                  <a:cubicBezTo>
                    <a:pt x="2010" y="6"/>
                    <a:pt x="2001" y="0"/>
                    <a:pt x="1984" y="0"/>
                  </a:cubicBezTo>
                  <a:cubicBezTo>
                    <a:pt x="1968" y="2"/>
                    <a:pt x="1959" y="11"/>
                    <a:pt x="1959" y="30"/>
                  </a:cubicBezTo>
                  <a:cubicBezTo>
                    <a:pt x="1959" y="47"/>
                    <a:pt x="1968" y="57"/>
                    <a:pt x="1984" y="58"/>
                  </a:cubicBezTo>
                  <a:cubicBezTo>
                    <a:pt x="1989" y="58"/>
                    <a:pt x="1994" y="58"/>
                    <a:pt x="1997" y="57"/>
                  </a:cubicBezTo>
                  <a:cubicBezTo>
                    <a:pt x="2001" y="57"/>
                    <a:pt x="2005" y="57"/>
                    <a:pt x="2009" y="55"/>
                  </a:cubicBezTo>
                  <a:cubicBezTo>
                    <a:pt x="2009" y="27"/>
                    <a:pt x="2009" y="27"/>
                    <a:pt x="2009" y="27"/>
                  </a:cubicBezTo>
                  <a:cubicBezTo>
                    <a:pt x="1987" y="27"/>
                    <a:pt x="1987" y="27"/>
                    <a:pt x="1987" y="27"/>
                  </a:cubicBezTo>
                  <a:cubicBezTo>
                    <a:pt x="1987" y="37"/>
                    <a:pt x="1987" y="37"/>
                    <a:pt x="1987" y="37"/>
                  </a:cubicBezTo>
                  <a:cubicBezTo>
                    <a:pt x="1997" y="37"/>
                    <a:pt x="1997" y="37"/>
                    <a:pt x="1997" y="37"/>
                  </a:cubicBezTo>
                  <a:close/>
                  <a:moveTo>
                    <a:pt x="2048" y="57"/>
                  </a:moveTo>
                  <a:cubicBezTo>
                    <a:pt x="2059" y="57"/>
                    <a:pt x="2059" y="57"/>
                    <a:pt x="2059" y="57"/>
                  </a:cubicBezTo>
                  <a:cubicBezTo>
                    <a:pt x="2059" y="39"/>
                    <a:pt x="2059" y="39"/>
                    <a:pt x="2059" y="39"/>
                  </a:cubicBezTo>
                  <a:cubicBezTo>
                    <a:pt x="2078" y="2"/>
                    <a:pt x="2078" y="2"/>
                    <a:pt x="2078" y="2"/>
                  </a:cubicBezTo>
                  <a:cubicBezTo>
                    <a:pt x="2066" y="2"/>
                    <a:pt x="2066" y="2"/>
                    <a:pt x="2066" y="2"/>
                  </a:cubicBezTo>
                  <a:cubicBezTo>
                    <a:pt x="2054" y="27"/>
                    <a:pt x="2054" y="27"/>
                    <a:pt x="2054" y="27"/>
                  </a:cubicBezTo>
                  <a:cubicBezTo>
                    <a:pt x="2043" y="2"/>
                    <a:pt x="2043" y="2"/>
                    <a:pt x="2043" y="2"/>
                  </a:cubicBezTo>
                  <a:cubicBezTo>
                    <a:pt x="2029" y="2"/>
                    <a:pt x="2029" y="2"/>
                    <a:pt x="2029" y="2"/>
                  </a:cubicBezTo>
                  <a:cubicBezTo>
                    <a:pt x="2048" y="39"/>
                    <a:pt x="2048" y="39"/>
                    <a:pt x="2048" y="39"/>
                  </a:cubicBezTo>
                  <a:lnTo>
                    <a:pt x="2048" y="57"/>
                  </a:lnTo>
                  <a:close/>
                </a:path>
              </a:pathLst>
            </a:custGeom>
            <a:solidFill>
              <a:srgbClr val="B6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îṩḻïḓé"/>
            <p:cNvSpPr/>
            <p:nvPr/>
          </p:nvSpPr>
          <p:spPr bwMode="auto">
            <a:xfrm>
              <a:off x="2647449" y="2492374"/>
              <a:ext cx="1838789" cy="1871663"/>
            </a:xfrm>
            <a:custGeom>
              <a:avLst/>
              <a:gdLst>
                <a:gd name="T0" fmla="*/ 606 w 808"/>
                <a:gd name="T1" fmla="*/ 701 h 821"/>
                <a:gd name="T2" fmla="*/ 597 w 808"/>
                <a:gd name="T3" fmla="*/ 703 h 821"/>
                <a:gd name="T4" fmla="*/ 597 w 808"/>
                <a:gd name="T5" fmla="*/ 684 h 821"/>
                <a:gd name="T6" fmla="*/ 620 w 808"/>
                <a:gd name="T7" fmla="*/ 651 h 821"/>
                <a:gd name="T8" fmla="*/ 606 w 808"/>
                <a:gd name="T9" fmla="*/ 661 h 821"/>
                <a:gd name="T10" fmla="*/ 584 w 808"/>
                <a:gd name="T11" fmla="*/ 659 h 821"/>
                <a:gd name="T12" fmla="*/ 591 w 808"/>
                <a:gd name="T13" fmla="*/ 642 h 821"/>
                <a:gd name="T14" fmla="*/ 597 w 808"/>
                <a:gd name="T15" fmla="*/ 649 h 821"/>
                <a:gd name="T16" fmla="*/ 620 w 808"/>
                <a:gd name="T17" fmla="*/ 619 h 821"/>
                <a:gd name="T18" fmla="*/ 636 w 808"/>
                <a:gd name="T19" fmla="*/ 634 h 821"/>
                <a:gd name="T20" fmla="*/ 623 w 808"/>
                <a:gd name="T21" fmla="*/ 679 h 821"/>
                <a:gd name="T22" fmla="*/ 620 w 808"/>
                <a:gd name="T23" fmla="*/ 692 h 821"/>
                <a:gd name="T24" fmla="*/ 177 w 808"/>
                <a:gd name="T25" fmla="*/ 710 h 821"/>
                <a:gd name="T26" fmla="*/ 216 w 808"/>
                <a:gd name="T27" fmla="*/ 643 h 821"/>
                <a:gd name="T28" fmla="*/ 233 w 808"/>
                <a:gd name="T29" fmla="*/ 632 h 821"/>
                <a:gd name="T30" fmla="*/ 209 w 808"/>
                <a:gd name="T31" fmla="*/ 667 h 821"/>
                <a:gd name="T32" fmla="*/ 245 w 808"/>
                <a:gd name="T33" fmla="*/ 647 h 821"/>
                <a:gd name="T34" fmla="*/ 246 w 808"/>
                <a:gd name="T35" fmla="*/ 676 h 821"/>
                <a:gd name="T36" fmla="*/ 228 w 808"/>
                <a:gd name="T37" fmla="*/ 694 h 821"/>
                <a:gd name="T38" fmla="*/ 203 w 808"/>
                <a:gd name="T39" fmla="*/ 719 h 821"/>
                <a:gd name="T40" fmla="*/ 207 w 808"/>
                <a:gd name="T41" fmla="*/ 683 h 821"/>
                <a:gd name="T42" fmla="*/ 446 w 808"/>
                <a:gd name="T43" fmla="*/ 698 h 821"/>
                <a:gd name="T44" fmla="*/ 444 w 808"/>
                <a:gd name="T45" fmla="*/ 686 h 821"/>
                <a:gd name="T46" fmla="*/ 445 w 808"/>
                <a:gd name="T47" fmla="*/ 674 h 821"/>
                <a:gd name="T48" fmla="*/ 434 w 808"/>
                <a:gd name="T49" fmla="*/ 668 h 821"/>
                <a:gd name="T50" fmla="*/ 438 w 808"/>
                <a:gd name="T51" fmla="*/ 651 h 821"/>
                <a:gd name="T52" fmla="*/ 456 w 808"/>
                <a:gd name="T53" fmla="*/ 644 h 821"/>
                <a:gd name="T54" fmla="*/ 465 w 808"/>
                <a:gd name="T55" fmla="*/ 643 h 821"/>
                <a:gd name="T56" fmla="*/ 457 w 808"/>
                <a:gd name="T57" fmla="*/ 675 h 821"/>
                <a:gd name="T58" fmla="*/ 455 w 808"/>
                <a:gd name="T59" fmla="*/ 690 h 821"/>
                <a:gd name="T60" fmla="*/ 265 w 808"/>
                <a:gd name="T61" fmla="*/ 713 h 821"/>
                <a:gd name="T62" fmla="*/ 562 w 808"/>
                <a:gd name="T63" fmla="*/ 715 h 821"/>
                <a:gd name="T64" fmla="*/ 292 w 808"/>
                <a:gd name="T65" fmla="*/ 705 h 821"/>
                <a:gd name="T66" fmla="*/ 300 w 808"/>
                <a:gd name="T67" fmla="*/ 666 h 821"/>
                <a:gd name="T68" fmla="*/ 285 w 808"/>
                <a:gd name="T69" fmla="*/ 672 h 821"/>
                <a:gd name="T70" fmla="*/ 302 w 808"/>
                <a:gd name="T71" fmla="*/ 650 h 821"/>
                <a:gd name="T72" fmla="*/ 307 w 808"/>
                <a:gd name="T73" fmla="*/ 637 h 821"/>
                <a:gd name="T74" fmla="*/ 319 w 808"/>
                <a:gd name="T75" fmla="*/ 648 h 821"/>
                <a:gd name="T76" fmla="*/ 305 w 808"/>
                <a:gd name="T77" fmla="*/ 696 h 821"/>
                <a:gd name="T78" fmla="*/ 511 w 808"/>
                <a:gd name="T79" fmla="*/ 689 h 821"/>
                <a:gd name="T80" fmla="*/ 538 w 808"/>
                <a:gd name="T81" fmla="*/ 638 h 821"/>
                <a:gd name="T82" fmla="*/ 529 w 808"/>
                <a:gd name="T83" fmla="*/ 700 h 821"/>
                <a:gd name="T84" fmla="*/ 241 w 808"/>
                <a:gd name="T85" fmla="*/ 701 h 821"/>
                <a:gd name="T86" fmla="*/ 469 w 808"/>
                <a:gd name="T87" fmla="*/ 701 h 821"/>
                <a:gd name="T88" fmla="*/ 447 w 808"/>
                <a:gd name="T89" fmla="*/ 705 h 821"/>
                <a:gd name="T90" fmla="*/ 349 w 808"/>
                <a:gd name="T91" fmla="*/ 697 h 821"/>
                <a:gd name="T92" fmla="*/ 371 w 808"/>
                <a:gd name="T93" fmla="*/ 665 h 821"/>
                <a:gd name="T94" fmla="*/ 400 w 808"/>
                <a:gd name="T95" fmla="*/ 667 h 821"/>
                <a:gd name="T96" fmla="*/ 375 w 808"/>
                <a:gd name="T97" fmla="*/ 697 h 821"/>
                <a:gd name="T98" fmla="*/ 220 w 808"/>
                <a:gd name="T99" fmla="*/ 683 h 821"/>
                <a:gd name="T100" fmla="*/ 223 w 808"/>
                <a:gd name="T101" fmla="*/ 690 h 821"/>
                <a:gd name="T102" fmla="*/ 318 w 808"/>
                <a:gd name="T103" fmla="*/ 697 h 821"/>
                <a:gd name="T104" fmla="*/ 206 w 808"/>
                <a:gd name="T105" fmla="*/ 674 h 821"/>
                <a:gd name="T106" fmla="*/ 311 w 808"/>
                <a:gd name="T107" fmla="*/ 660 h 821"/>
                <a:gd name="T108" fmla="*/ 614 w 808"/>
                <a:gd name="T109" fmla="*/ 661 h 821"/>
                <a:gd name="T110" fmla="*/ 607 w 808"/>
                <a:gd name="T111" fmla="*/ 650 h 821"/>
                <a:gd name="T112" fmla="*/ 217 w 808"/>
                <a:gd name="T113" fmla="*/ 627 h 821"/>
                <a:gd name="T114" fmla="*/ 161 w 808"/>
                <a:gd name="T115" fmla="*/ 585 h 821"/>
                <a:gd name="T116" fmla="*/ 114 w 808"/>
                <a:gd name="T117" fmla="*/ 372 h 821"/>
                <a:gd name="T118" fmla="*/ 243 w 808"/>
                <a:gd name="T119" fmla="*/ 205 h 821"/>
                <a:gd name="T120" fmla="*/ 433 w 808"/>
                <a:gd name="T121" fmla="*/ 152 h 821"/>
                <a:gd name="T122" fmla="*/ 653 w 808"/>
                <a:gd name="T123" fmla="*/ 325 h 821"/>
                <a:gd name="T124" fmla="*/ 664 w 808"/>
                <a:gd name="T125" fmla="*/ 501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8" h="821">
                  <a:moveTo>
                    <a:pt x="404" y="821"/>
                  </a:moveTo>
                  <a:cubicBezTo>
                    <a:pt x="626" y="821"/>
                    <a:pt x="808" y="637"/>
                    <a:pt x="808" y="411"/>
                  </a:cubicBezTo>
                  <a:cubicBezTo>
                    <a:pt x="808" y="185"/>
                    <a:pt x="626" y="0"/>
                    <a:pt x="404" y="0"/>
                  </a:cubicBezTo>
                  <a:cubicBezTo>
                    <a:pt x="181" y="0"/>
                    <a:pt x="0" y="185"/>
                    <a:pt x="0" y="411"/>
                  </a:cubicBezTo>
                  <a:cubicBezTo>
                    <a:pt x="0" y="637"/>
                    <a:pt x="181" y="821"/>
                    <a:pt x="404" y="821"/>
                  </a:cubicBezTo>
                  <a:close/>
                  <a:moveTo>
                    <a:pt x="404" y="3"/>
                  </a:moveTo>
                  <a:cubicBezTo>
                    <a:pt x="474" y="48"/>
                    <a:pt x="616" y="90"/>
                    <a:pt x="583" y="158"/>
                  </a:cubicBezTo>
                  <a:cubicBezTo>
                    <a:pt x="638" y="106"/>
                    <a:pt x="721" y="230"/>
                    <a:pt x="785" y="285"/>
                  </a:cubicBezTo>
                  <a:cubicBezTo>
                    <a:pt x="765" y="362"/>
                    <a:pt x="769" y="520"/>
                    <a:pt x="693" y="507"/>
                  </a:cubicBezTo>
                  <a:cubicBezTo>
                    <a:pt x="761" y="544"/>
                    <a:pt x="669" y="666"/>
                    <a:pt x="644" y="734"/>
                  </a:cubicBezTo>
                  <a:cubicBezTo>
                    <a:pt x="567" y="740"/>
                    <a:pt x="412" y="799"/>
                    <a:pt x="405" y="723"/>
                  </a:cubicBezTo>
                  <a:cubicBezTo>
                    <a:pt x="392" y="797"/>
                    <a:pt x="241" y="737"/>
                    <a:pt x="161" y="732"/>
                  </a:cubicBezTo>
                  <a:cubicBezTo>
                    <a:pt x="134" y="658"/>
                    <a:pt x="46" y="545"/>
                    <a:pt x="113" y="509"/>
                  </a:cubicBezTo>
                  <a:cubicBezTo>
                    <a:pt x="35" y="520"/>
                    <a:pt x="47" y="364"/>
                    <a:pt x="23" y="284"/>
                  </a:cubicBezTo>
                  <a:cubicBezTo>
                    <a:pt x="90" y="245"/>
                    <a:pt x="172" y="105"/>
                    <a:pt x="229" y="159"/>
                  </a:cubicBezTo>
                  <a:cubicBezTo>
                    <a:pt x="197" y="85"/>
                    <a:pt x="340" y="46"/>
                    <a:pt x="404" y="3"/>
                  </a:cubicBezTo>
                  <a:close/>
                  <a:moveTo>
                    <a:pt x="609" y="729"/>
                  </a:moveTo>
                  <a:cubicBezTo>
                    <a:pt x="601" y="725"/>
                    <a:pt x="601" y="725"/>
                    <a:pt x="601" y="725"/>
                  </a:cubicBezTo>
                  <a:cubicBezTo>
                    <a:pt x="601" y="725"/>
                    <a:pt x="601" y="725"/>
                    <a:pt x="601" y="725"/>
                  </a:cubicBezTo>
                  <a:cubicBezTo>
                    <a:pt x="601" y="725"/>
                    <a:pt x="601" y="725"/>
                    <a:pt x="601" y="725"/>
                  </a:cubicBezTo>
                  <a:cubicBezTo>
                    <a:pt x="601" y="725"/>
                    <a:pt x="601" y="725"/>
                    <a:pt x="601" y="725"/>
                  </a:cubicBezTo>
                  <a:cubicBezTo>
                    <a:pt x="600" y="725"/>
                    <a:pt x="600" y="725"/>
                    <a:pt x="600" y="725"/>
                  </a:cubicBezTo>
                  <a:cubicBezTo>
                    <a:pt x="600" y="725"/>
                    <a:pt x="600" y="725"/>
                    <a:pt x="600" y="725"/>
                  </a:cubicBezTo>
                  <a:cubicBezTo>
                    <a:pt x="599" y="725"/>
                    <a:pt x="599" y="725"/>
                    <a:pt x="599" y="725"/>
                  </a:cubicBezTo>
                  <a:cubicBezTo>
                    <a:pt x="599" y="725"/>
                    <a:pt x="599" y="725"/>
                    <a:pt x="599" y="725"/>
                  </a:cubicBezTo>
                  <a:cubicBezTo>
                    <a:pt x="599" y="725"/>
                    <a:pt x="599" y="725"/>
                    <a:pt x="599" y="725"/>
                  </a:cubicBezTo>
                  <a:cubicBezTo>
                    <a:pt x="599" y="725"/>
                    <a:pt x="599" y="725"/>
                    <a:pt x="599" y="725"/>
                  </a:cubicBezTo>
                  <a:cubicBezTo>
                    <a:pt x="598" y="725"/>
                    <a:pt x="598" y="725"/>
                    <a:pt x="598" y="725"/>
                  </a:cubicBezTo>
                  <a:cubicBezTo>
                    <a:pt x="598" y="725"/>
                    <a:pt x="598" y="725"/>
                    <a:pt x="598" y="725"/>
                  </a:cubicBezTo>
                  <a:cubicBezTo>
                    <a:pt x="598" y="725"/>
                    <a:pt x="598" y="725"/>
                    <a:pt x="598" y="725"/>
                  </a:cubicBezTo>
                  <a:cubicBezTo>
                    <a:pt x="598" y="725"/>
                    <a:pt x="598" y="725"/>
                    <a:pt x="598" y="725"/>
                  </a:cubicBezTo>
                  <a:cubicBezTo>
                    <a:pt x="597" y="725"/>
                    <a:pt x="597" y="725"/>
                    <a:pt x="597" y="725"/>
                  </a:cubicBezTo>
                  <a:cubicBezTo>
                    <a:pt x="597" y="725"/>
                    <a:pt x="597" y="725"/>
                    <a:pt x="597" y="725"/>
                  </a:cubicBezTo>
                  <a:cubicBezTo>
                    <a:pt x="596" y="725"/>
                    <a:pt x="596" y="725"/>
                    <a:pt x="596" y="725"/>
                  </a:cubicBezTo>
                  <a:cubicBezTo>
                    <a:pt x="596" y="725"/>
                    <a:pt x="596" y="725"/>
                    <a:pt x="596" y="725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4"/>
                    <a:pt x="595" y="724"/>
                    <a:pt x="595" y="724"/>
                  </a:cubicBezTo>
                  <a:cubicBezTo>
                    <a:pt x="595" y="723"/>
                    <a:pt x="595" y="723"/>
                    <a:pt x="595" y="723"/>
                  </a:cubicBezTo>
                  <a:cubicBezTo>
                    <a:pt x="595" y="723"/>
                    <a:pt x="595" y="723"/>
                    <a:pt x="595" y="723"/>
                  </a:cubicBezTo>
                  <a:cubicBezTo>
                    <a:pt x="595" y="723"/>
                    <a:pt x="595" y="723"/>
                    <a:pt x="595" y="723"/>
                  </a:cubicBezTo>
                  <a:cubicBezTo>
                    <a:pt x="595" y="723"/>
                    <a:pt x="595" y="723"/>
                    <a:pt x="595" y="723"/>
                  </a:cubicBezTo>
                  <a:cubicBezTo>
                    <a:pt x="595" y="723"/>
                    <a:pt x="595" y="723"/>
                    <a:pt x="595" y="723"/>
                  </a:cubicBezTo>
                  <a:cubicBezTo>
                    <a:pt x="595" y="723"/>
                    <a:pt x="595" y="723"/>
                    <a:pt x="595" y="723"/>
                  </a:cubicBezTo>
                  <a:cubicBezTo>
                    <a:pt x="595" y="722"/>
                    <a:pt x="595" y="722"/>
                    <a:pt x="595" y="722"/>
                  </a:cubicBezTo>
                  <a:cubicBezTo>
                    <a:pt x="595" y="722"/>
                    <a:pt x="595" y="722"/>
                    <a:pt x="595" y="722"/>
                  </a:cubicBezTo>
                  <a:cubicBezTo>
                    <a:pt x="596" y="722"/>
                    <a:pt x="596" y="722"/>
                    <a:pt x="596" y="722"/>
                  </a:cubicBezTo>
                  <a:cubicBezTo>
                    <a:pt x="596" y="722"/>
                    <a:pt x="596" y="722"/>
                    <a:pt x="596" y="722"/>
                  </a:cubicBezTo>
                  <a:cubicBezTo>
                    <a:pt x="598" y="722"/>
                    <a:pt x="598" y="722"/>
                    <a:pt x="598" y="722"/>
                  </a:cubicBezTo>
                  <a:cubicBezTo>
                    <a:pt x="598" y="722"/>
                    <a:pt x="598" y="722"/>
                    <a:pt x="598" y="722"/>
                  </a:cubicBezTo>
                  <a:cubicBezTo>
                    <a:pt x="600" y="722"/>
                    <a:pt x="600" y="722"/>
                    <a:pt x="600" y="722"/>
                  </a:cubicBezTo>
                  <a:cubicBezTo>
                    <a:pt x="600" y="722"/>
                    <a:pt x="600" y="722"/>
                    <a:pt x="600" y="722"/>
                  </a:cubicBezTo>
                  <a:cubicBezTo>
                    <a:pt x="602" y="722"/>
                    <a:pt x="602" y="722"/>
                    <a:pt x="602" y="722"/>
                  </a:cubicBezTo>
                  <a:cubicBezTo>
                    <a:pt x="602" y="722"/>
                    <a:pt x="602" y="722"/>
                    <a:pt x="602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605" y="722"/>
                    <a:pt x="605" y="722"/>
                    <a:pt x="605" y="722"/>
                  </a:cubicBezTo>
                  <a:cubicBezTo>
                    <a:pt x="605" y="722"/>
                    <a:pt x="605" y="722"/>
                    <a:pt x="605" y="722"/>
                  </a:cubicBezTo>
                  <a:cubicBezTo>
                    <a:pt x="606" y="721"/>
                    <a:pt x="606" y="721"/>
                    <a:pt x="606" y="721"/>
                  </a:cubicBezTo>
                  <a:cubicBezTo>
                    <a:pt x="606" y="721"/>
                    <a:pt x="606" y="721"/>
                    <a:pt x="606" y="721"/>
                  </a:cubicBezTo>
                  <a:cubicBezTo>
                    <a:pt x="608" y="719"/>
                    <a:pt x="608" y="719"/>
                    <a:pt x="608" y="719"/>
                  </a:cubicBezTo>
                  <a:cubicBezTo>
                    <a:pt x="608" y="719"/>
                    <a:pt x="608" y="719"/>
                    <a:pt x="608" y="719"/>
                  </a:cubicBezTo>
                  <a:cubicBezTo>
                    <a:pt x="608" y="717"/>
                    <a:pt x="608" y="717"/>
                    <a:pt x="608" y="717"/>
                  </a:cubicBezTo>
                  <a:cubicBezTo>
                    <a:pt x="608" y="717"/>
                    <a:pt x="608" y="717"/>
                    <a:pt x="608" y="717"/>
                  </a:cubicBezTo>
                  <a:cubicBezTo>
                    <a:pt x="608" y="715"/>
                    <a:pt x="608" y="715"/>
                    <a:pt x="608" y="715"/>
                  </a:cubicBezTo>
                  <a:cubicBezTo>
                    <a:pt x="608" y="715"/>
                    <a:pt x="608" y="715"/>
                    <a:pt x="608" y="715"/>
                  </a:cubicBezTo>
                  <a:cubicBezTo>
                    <a:pt x="608" y="712"/>
                    <a:pt x="608" y="712"/>
                    <a:pt x="608" y="712"/>
                  </a:cubicBezTo>
                  <a:cubicBezTo>
                    <a:pt x="608" y="712"/>
                    <a:pt x="608" y="712"/>
                    <a:pt x="608" y="712"/>
                  </a:cubicBezTo>
                  <a:cubicBezTo>
                    <a:pt x="608" y="710"/>
                    <a:pt x="608" y="710"/>
                    <a:pt x="608" y="710"/>
                  </a:cubicBezTo>
                  <a:cubicBezTo>
                    <a:pt x="608" y="710"/>
                    <a:pt x="608" y="710"/>
                    <a:pt x="608" y="710"/>
                  </a:cubicBezTo>
                  <a:cubicBezTo>
                    <a:pt x="608" y="707"/>
                    <a:pt x="608" y="707"/>
                    <a:pt x="608" y="707"/>
                  </a:cubicBezTo>
                  <a:cubicBezTo>
                    <a:pt x="608" y="707"/>
                    <a:pt x="608" y="707"/>
                    <a:pt x="608" y="707"/>
                  </a:cubicBezTo>
                  <a:cubicBezTo>
                    <a:pt x="608" y="705"/>
                    <a:pt x="608" y="705"/>
                    <a:pt x="608" y="705"/>
                  </a:cubicBezTo>
                  <a:cubicBezTo>
                    <a:pt x="608" y="705"/>
                    <a:pt x="608" y="705"/>
                    <a:pt x="608" y="705"/>
                  </a:cubicBezTo>
                  <a:cubicBezTo>
                    <a:pt x="608" y="702"/>
                    <a:pt x="608" y="702"/>
                    <a:pt x="608" y="702"/>
                  </a:cubicBezTo>
                  <a:cubicBezTo>
                    <a:pt x="608" y="702"/>
                    <a:pt x="608" y="702"/>
                    <a:pt x="608" y="702"/>
                  </a:cubicBezTo>
                  <a:cubicBezTo>
                    <a:pt x="608" y="700"/>
                    <a:pt x="608" y="700"/>
                    <a:pt x="608" y="700"/>
                  </a:cubicBezTo>
                  <a:cubicBezTo>
                    <a:pt x="608" y="700"/>
                    <a:pt x="608" y="700"/>
                    <a:pt x="608" y="700"/>
                  </a:cubicBezTo>
                  <a:cubicBezTo>
                    <a:pt x="606" y="701"/>
                    <a:pt x="606" y="701"/>
                    <a:pt x="606" y="701"/>
                  </a:cubicBezTo>
                  <a:cubicBezTo>
                    <a:pt x="606" y="701"/>
                    <a:pt x="606" y="701"/>
                    <a:pt x="606" y="701"/>
                  </a:cubicBezTo>
                  <a:cubicBezTo>
                    <a:pt x="604" y="702"/>
                    <a:pt x="604" y="702"/>
                    <a:pt x="604" y="702"/>
                  </a:cubicBezTo>
                  <a:cubicBezTo>
                    <a:pt x="604" y="702"/>
                    <a:pt x="604" y="702"/>
                    <a:pt x="604" y="702"/>
                  </a:cubicBezTo>
                  <a:cubicBezTo>
                    <a:pt x="603" y="703"/>
                    <a:pt x="603" y="703"/>
                    <a:pt x="603" y="703"/>
                  </a:cubicBezTo>
                  <a:cubicBezTo>
                    <a:pt x="603" y="703"/>
                    <a:pt x="603" y="703"/>
                    <a:pt x="603" y="703"/>
                  </a:cubicBezTo>
                  <a:cubicBezTo>
                    <a:pt x="601" y="704"/>
                    <a:pt x="601" y="704"/>
                    <a:pt x="601" y="704"/>
                  </a:cubicBezTo>
                  <a:cubicBezTo>
                    <a:pt x="601" y="704"/>
                    <a:pt x="601" y="704"/>
                    <a:pt x="601" y="704"/>
                  </a:cubicBezTo>
                  <a:cubicBezTo>
                    <a:pt x="599" y="705"/>
                    <a:pt x="599" y="705"/>
                    <a:pt x="599" y="705"/>
                  </a:cubicBezTo>
                  <a:cubicBezTo>
                    <a:pt x="599" y="705"/>
                    <a:pt x="599" y="705"/>
                    <a:pt x="599" y="705"/>
                  </a:cubicBezTo>
                  <a:cubicBezTo>
                    <a:pt x="598" y="706"/>
                    <a:pt x="598" y="706"/>
                    <a:pt x="598" y="706"/>
                  </a:cubicBezTo>
                  <a:cubicBezTo>
                    <a:pt x="598" y="706"/>
                    <a:pt x="598" y="706"/>
                    <a:pt x="598" y="706"/>
                  </a:cubicBezTo>
                  <a:cubicBezTo>
                    <a:pt x="596" y="708"/>
                    <a:pt x="596" y="708"/>
                    <a:pt x="596" y="708"/>
                  </a:cubicBezTo>
                  <a:cubicBezTo>
                    <a:pt x="596" y="708"/>
                    <a:pt x="596" y="708"/>
                    <a:pt x="596" y="708"/>
                  </a:cubicBezTo>
                  <a:cubicBezTo>
                    <a:pt x="594" y="708"/>
                    <a:pt x="594" y="708"/>
                    <a:pt x="594" y="708"/>
                  </a:cubicBezTo>
                  <a:cubicBezTo>
                    <a:pt x="594" y="708"/>
                    <a:pt x="594" y="708"/>
                    <a:pt x="594" y="708"/>
                  </a:cubicBezTo>
                  <a:cubicBezTo>
                    <a:pt x="593" y="709"/>
                    <a:pt x="593" y="709"/>
                    <a:pt x="593" y="709"/>
                  </a:cubicBezTo>
                  <a:cubicBezTo>
                    <a:pt x="593" y="709"/>
                    <a:pt x="593" y="709"/>
                    <a:pt x="593" y="709"/>
                  </a:cubicBezTo>
                  <a:cubicBezTo>
                    <a:pt x="592" y="710"/>
                    <a:pt x="592" y="710"/>
                    <a:pt x="592" y="710"/>
                  </a:cubicBezTo>
                  <a:cubicBezTo>
                    <a:pt x="592" y="710"/>
                    <a:pt x="592" y="710"/>
                    <a:pt x="592" y="710"/>
                  </a:cubicBezTo>
                  <a:cubicBezTo>
                    <a:pt x="590" y="710"/>
                    <a:pt x="590" y="710"/>
                    <a:pt x="590" y="710"/>
                  </a:cubicBezTo>
                  <a:cubicBezTo>
                    <a:pt x="590" y="710"/>
                    <a:pt x="590" y="710"/>
                    <a:pt x="590" y="710"/>
                  </a:cubicBezTo>
                  <a:cubicBezTo>
                    <a:pt x="589" y="711"/>
                    <a:pt x="589" y="711"/>
                    <a:pt x="589" y="711"/>
                  </a:cubicBezTo>
                  <a:cubicBezTo>
                    <a:pt x="589" y="711"/>
                    <a:pt x="589" y="711"/>
                    <a:pt x="589" y="711"/>
                  </a:cubicBezTo>
                  <a:cubicBezTo>
                    <a:pt x="588" y="712"/>
                    <a:pt x="588" y="712"/>
                    <a:pt x="588" y="712"/>
                  </a:cubicBezTo>
                  <a:cubicBezTo>
                    <a:pt x="588" y="712"/>
                    <a:pt x="588" y="712"/>
                    <a:pt x="588" y="712"/>
                  </a:cubicBezTo>
                  <a:cubicBezTo>
                    <a:pt x="587" y="712"/>
                    <a:pt x="587" y="712"/>
                    <a:pt x="587" y="712"/>
                  </a:cubicBezTo>
                  <a:cubicBezTo>
                    <a:pt x="587" y="712"/>
                    <a:pt x="587" y="712"/>
                    <a:pt x="587" y="712"/>
                  </a:cubicBezTo>
                  <a:cubicBezTo>
                    <a:pt x="585" y="712"/>
                    <a:pt x="585" y="712"/>
                    <a:pt x="585" y="712"/>
                  </a:cubicBezTo>
                  <a:cubicBezTo>
                    <a:pt x="585" y="712"/>
                    <a:pt x="585" y="712"/>
                    <a:pt x="585" y="712"/>
                  </a:cubicBezTo>
                  <a:cubicBezTo>
                    <a:pt x="584" y="711"/>
                    <a:pt x="584" y="711"/>
                    <a:pt x="584" y="711"/>
                  </a:cubicBezTo>
                  <a:cubicBezTo>
                    <a:pt x="584" y="711"/>
                    <a:pt x="584" y="711"/>
                    <a:pt x="584" y="711"/>
                  </a:cubicBezTo>
                  <a:cubicBezTo>
                    <a:pt x="584" y="712"/>
                    <a:pt x="584" y="712"/>
                    <a:pt x="584" y="712"/>
                  </a:cubicBezTo>
                  <a:cubicBezTo>
                    <a:pt x="584" y="712"/>
                    <a:pt x="584" y="712"/>
                    <a:pt x="584" y="712"/>
                  </a:cubicBezTo>
                  <a:cubicBezTo>
                    <a:pt x="583" y="712"/>
                    <a:pt x="583" y="712"/>
                    <a:pt x="583" y="712"/>
                  </a:cubicBezTo>
                  <a:cubicBezTo>
                    <a:pt x="583" y="712"/>
                    <a:pt x="583" y="712"/>
                    <a:pt x="583" y="712"/>
                  </a:cubicBezTo>
                  <a:cubicBezTo>
                    <a:pt x="582" y="712"/>
                    <a:pt x="582" y="712"/>
                    <a:pt x="582" y="712"/>
                  </a:cubicBezTo>
                  <a:cubicBezTo>
                    <a:pt x="582" y="712"/>
                    <a:pt x="582" y="712"/>
                    <a:pt x="582" y="712"/>
                  </a:cubicBezTo>
                  <a:cubicBezTo>
                    <a:pt x="582" y="711"/>
                    <a:pt x="582" y="711"/>
                    <a:pt x="582" y="711"/>
                  </a:cubicBezTo>
                  <a:cubicBezTo>
                    <a:pt x="582" y="711"/>
                    <a:pt x="582" y="711"/>
                    <a:pt x="582" y="711"/>
                  </a:cubicBezTo>
                  <a:cubicBezTo>
                    <a:pt x="581" y="711"/>
                    <a:pt x="581" y="711"/>
                    <a:pt x="581" y="711"/>
                  </a:cubicBezTo>
                  <a:cubicBezTo>
                    <a:pt x="581" y="711"/>
                    <a:pt x="581" y="711"/>
                    <a:pt x="581" y="711"/>
                  </a:cubicBezTo>
                  <a:cubicBezTo>
                    <a:pt x="581" y="711"/>
                    <a:pt x="581" y="711"/>
                    <a:pt x="581" y="711"/>
                  </a:cubicBezTo>
                  <a:cubicBezTo>
                    <a:pt x="581" y="711"/>
                    <a:pt x="581" y="711"/>
                    <a:pt x="581" y="711"/>
                  </a:cubicBezTo>
                  <a:cubicBezTo>
                    <a:pt x="580" y="711"/>
                    <a:pt x="580" y="711"/>
                    <a:pt x="580" y="711"/>
                  </a:cubicBezTo>
                  <a:cubicBezTo>
                    <a:pt x="580" y="711"/>
                    <a:pt x="580" y="711"/>
                    <a:pt x="580" y="711"/>
                  </a:cubicBezTo>
                  <a:cubicBezTo>
                    <a:pt x="580" y="710"/>
                    <a:pt x="580" y="710"/>
                    <a:pt x="580" y="710"/>
                  </a:cubicBezTo>
                  <a:cubicBezTo>
                    <a:pt x="580" y="710"/>
                    <a:pt x="580" y="710"/>
                    <a:pt x="580" y="710"/>
                  </a:cubicBezTo>
                  <a:cubicBezTo>
                    <a:pt x="579" y="709"/>
                    <a:pt x="579" y="709"/>
                    <a:pt x="579" y="709"/>
                  </a:cubicBezTo>
                  <a:cubicBezTo>
                    <a:pt x="579" y="709"/>
                    <a:pt x="579" y="709"/>
                    <a:pt x="579" y="709"/>
                  </a:cubicBezTo>
                  <a:cubicBezTo>
                    <a:pt x="580" y="709"/>
                    <a:pt x="580" y="709"/>
                    <a:pt x="580" y="709"/>
                  </a:cubicBezTo>
                  <a:cubicBezTo>
                    <a:pt x="580" y="709"/>
                    <a:pt x="580" y="709"/>
                    <a:pt x="580" y="709"/>
                  </a:cubicBezTo>
                  <a:cubicBezTo>
                    <a:pt x="592" y="704"/>
                    <a:pt x="592" y="704"/>
                    <a:pt x="592" y="704"/>
                  </a:cubicBezTo>
                  <a:cubicBezTo>
                    <a:pt x="592" y="704"/>
                    <a:pt x="592" y="704"/>
                    <a:pt x="592" y="704"/>
                  </a:cubicBezTo>
                  <a:cubicBezTo>
                    <a:pt x="592" y="705"/>
                    <a:pt x="592" y="705"/>
                    <a:pt x="592" y="705"/>
                  </a:cubicBezTo>
                  <a:cubicBezTo>
                    <a:pt x="592" y="705"/>
                    <a:pt x="592" y="705"/>
                    <a:pt x="592" y="705"/>
                  </a:cubicBezTo>
                  <a:cubicBezTo>
                    <a:pt x="593" y="705"/>
                    <a:pt x="593" y="705"/>
                    <a:pt x="593" y="705"/>
                  </a:cubicBezTo>
                  <a:cubicBezTo>
                    <a:pt x="593" y="705"/>
                    <a:pt x="593" y="705"/>
                    <a:pt x="593" y="705"/>
                  </a:cubicBezTo>
                  <a:cubicBezTo>
                    <a:pt x="593" y="705"/>
                    <a:pt x="593" y="705"/>
                    <a:pt x="593" y="705"/>
                  </a:cubicBezTo>
                  <a:cubicBezTo>
                    <a:pt x="593" y="705"/>
                    <a:pt x="593" y="705"/>
                    <a:pt x="593" y="705"/>
                  </a:cubicBezTo>
                  <a:cubicBezTo>
                    <a:pt x="593" y="705"/>
                    <a:pt x="593" y="705"/>
                    <a:pt x="593" y="705"/>
                  </a:cubicBezTo>
                  <a:cubicBezTo>
                    <a:pt x="593" y="705"/>
                    <a:pt x="593" y="705"/>
                    <a:pt x="593" y="705"/>
                  </a:cubicBezTo>
                  <a:cubicBezTo>
                    <a:pt x="593" y="705"/>
                    <a:pt x="593" y="705"/>
                    <a:pt x="593" y="705"/>
                  </a:cubicBezTo>
                  <a:cubicBezTo>
                    <a:pt x="593" y="705"/>
                    <a:pt x="593" y="705"/>
                    <a:pt x="593" y="705"/>
                  </a:cubicBezTo>
                  <a:cubicBezTo>
                    <a:pt x="594" y="704"/>
                    <a:pt x="594" y="704"/>
                    <a:pt x="594" y="704"/>
                  </a:cubicBezTo>
                  <a:cubicBezTo>
                    <a:pt x="594" y="704"/>
                    <a:pt x="594" y="704"/>
                    <a:pt x="594" y="704"/>
                  </a:cubicBezTo>
                  <a:cubicBezTo>
                    <a:pt x="594" y="704"/>
                    <a:pt x="594" y="704"/>
                    <a:pt x="594" y="704"/>
                  </a:cubicBezTo>
                  <a:cubicBezTo>
                    <a:pt x="594" y="704"/>
                    <a:pt x="594" y="704"/>
                    <a:pt x="594" y="704"/>
                  </a:cubicBezTo>
                  <a:cubicBezTo>
                    <a:pt x="594" y="704"/>
                    <a:pt x="594" y="704"/>
                    <a:pt x="594" y="704"/>
                  </a:cubicBezTo>
                  <a:cubicBezTo>
                    <a:pt x="594" y="704"/>
                    <a:pt x="594" y="704"/>
                    <a:pt x="594" y="704"/>
                  </a:cubicBezTo>
                  <a:cubicBezTo>
                    <a:pt x="594" y="704"/>
                    <a:pt x="594" y="704"/>
                    <a:pt x="594" y="704"/>
                  </a:cubicBezTo>
                  <a:cubicBezTo>
                    <a:pt x="594" y="704"/>
                    <a:pt x="594" y="704"/>
                    <a:pt x="594" y="704"/>
                  </a:cubicBezTo>
                  <a:cubicBezTo>
                    <a:pt x="595" y="704"/>
                    <a:pt x="595" y="704"/>
                    <a:pt x="595" y="704"/>
                  </a:cubicBezTo>
                  <a:cubicBezTo>
                    <a:pt x="595" y="704"/>
                    <a:pt x="595" y="704"/>
                    <a:pt x="595" y="704"/>
                  </a:cubicBezTo>
                  <a:cubicBezTo>
                    <a:pt x="595" y="704"/>
                    <a:pt x="595" y="704"/>
                    <a:pt x="595" y="704"/>
                  </a:cubicBezTo>
                  <a:cubicBezTo>
                    <a:pt x="595" y="704"/>
                    <a:pt x="595" y="704"/>
                    <a:pt x="595" y="704"/>
                  </a:cubicBezTo>
                  <a:cubicBezTo>
                    <a:pt x="595" y="704"/>
                    <a:pt x="595" y="704"/>
                    <a:pt x="595" y="704"/>
                  </a:cubicBezTo>
                  <a:cubicBezTo>
                    <a:pt x="595" y="704"/>
                    <a:pt x="595" y="704"/>
                    <a:pt x="595" y="704"/>
                  </a:cubicBezTo>
                  <a:cubicBezTo>
                    <a:pt x="595" y="704"/>
                    <a:pt x="595" y="704"/>
                    <a:pt x="595" y="704"/>
                  </a:cubicBezTo>
                  <a:cubicBezTo>
                    <a:pt x="595" y="704"/>
                    <a:pt x="595" y="704"/>
                    <a:pt x="595" y="704"/>
                  </a:cubicBezTo>
                  <a:cubicBezTo>
                    <a:pt x="596" y="703"/>
                    <a:pt x="596" y="703"/>
                    <a:pt x="596" y="703"/>
                  </a:cubicBezTo>
                  <a:cubicBezTo>
                    <a:pt x="596" y="703"/>
                    <a:pt x="596" y="703"/>
                    <a:pt x="596" y="703"/>
                  </a:cubicBezTo>
                  <a:cubicBezTo>
                    <a:pt x="596" y="703"/>
                    <a:pt x="596" y="703"/>
                    <a:pt x="596" y="703"/>
                  </a:cubicBezTo>
                  <a:cubicBezTo>
                    <a:pt x="596" y="703"/>
                    <a:pt x="596" y="703"/>
                    <a:pt x="596" y="703"/>
                  </a:cubicBezTo>
                  <a:cubicBezTo>
                    <a:pt x="597" y="703"/>
                    <a:pt x="597" y="703"/>
                    <a:pt x="597" y="703"/>
                  </a:cubicBezTo>
                  <a:cubicBezTo>
                    <a:pt x="597" y="703"/>
                    <a:pt x="597" y="703"/>
                    <a:pt x="597" y="703"/>
                  </a:cubicBezTo>
                  <a:cubicBezTo>
                    <a:pt x="597" y="703"/>
                    <a:pt x="597" y="703"/>
                    <a:pt x="597" y="703"/>
                  </a:cubicBezTo>
                  <a:cubicBezTo>
                    <a:pt x="597" y="703"/>
                    <a:pt x="597" y="703"/>
                    <a:pt x="597" y="703"/>
                  </a:cubicBezTo>
                  <a:cubicBezTo>
                    <a:pt x="598" y="702"/>
                    <a:pt x="598" y="702"/>
                    <a:pt x="598" y="702"/>
                  </a:cubicBezTo>
                  <a:cubicBezTo>
                    <a:pt x="598" y="702"/>
                    <a:pt x="598" y="702"/>
                    <a:pt x="598" y="702"/>
                  </a:cubicBezTo>
                  <a:cubicBezTo>
                    <a:pt x="599" y="702"/>
                    <a:pt x="599" y="702"/>
                    <a:pt x="599" y="702"/>
                  </a:cubicBezTo>
                  <a:cubicBezTo>
                    <a:pt x="599" y="702"/>
                    <a:pt x="599" y="702"/>
                    <a:pt x="599" y="702"/>
                  </a:cubicBezTo>
                  <a:cubicBezTo>
                    <a:pt x="599" y="701"/>
                    <a:pt x="599" y="701"/>
                    <a:pt x="599" y="701"/>
                  </a:cubicBezTo>
                  <a:cubicBezTo>
                    <a:pt x="599" y="701"/>
                    <a:pt x="599" y="701"/>
                    <a:pt x="599" y="701"/>
                  </a:cubicBezTo>
                  <a:cubicBezTo>
                    <a:pt x="600" y="701"/>
                    <a:pt x="600" y="701"/>
                    <a:pt x="600" y="701"/>
                  </a:cubicBezTo>
                  <a:cubicBezTo>
                    <a:pt x="600" y="701"/>
                    <a:pt x="600" y="701"/>
                    <a:pt x="600" y="701"/>
                  </a:cubicBezTo>
                  <a:cubicBezTo>
                    <a:pt x="601" y="701"/>
                    <a:pt x="601" y="701"/>
                    <a:pt x="601" y="701"/>
                  </a:cubicBezTo>
                  <a:cubicBezTo>
                    <a:pt x="601" y="701"/>
                    <a:pt x="601" y="701"/>
                    <a:pt x="601" y="701"/>
                  </a:cubicBezTo>
                  <a:cubicBezTo>
                    <a:pt x="601" y="700"/>
                    <a:pt x="601" y="700"/>
                    <a:pt x="601" y="700"/>
                  </a:cubicBezTo>
                  <a:cubicBezTo>
                    <a:pt x="601" y="700"/>
                    <a:pt x="601" y="700"/>
                    <a:pt x="601" y="700"/>
                  </a:cubicBezTo>
                  <a:cubicBezTo>
                    <a:pt x="602" y="699"/>
                    <a:pt x="602" y="699"/>
                    <a:pt x="602" y="699"/>
                  </a:cubicBezTo>
                  <a:cubicBezTo>
                    <a:pt x="602" y="699"/>
                    <a:pt x="602" y="699"/>
                    <a:pt x="602" y="699"/>
                  </a:cubicBezTo>
                  <a:cubicBezTo>
                    <a:pt x="602" y="699"/>
                    <a:pt x="602" y="699"/>
                    <a:pt x="602" y="699"/>
                  </a:cubicBezTo>
                  <a:cubicBezTo>
                    <a:pt x="602" y="699"/>
                    <a:pt x="602" y="699"/>
                    <a:pt x="602" y="699"/>
                  </a:cubicBezTo>
                  <a:cubicBezTo>
                    <a:pt x="603" y="698"/>
                    <a:pt x="603" y="698"/>
                    <a:pt x="603" y="698"/>
                  </a:cubicBezTo>
                  <a:cubicBezTo>
                    <a:pt x="603" y="698"/>
                    <a:pt x="603" y="698"/>
                    <a:pt x="603" y="698"/>
                  </a:cubicBezTo>
                  <a:cubicBezTo>
                    <a:pt x="603" y="697"/>
                    <a:pt x="603" y="697"/>
                    <a:pt x="603" y="697"/>
                  </a:cubicBezTo>
                  <a:cubicBezTo>
                    <a:pt x="603" y="697"/>
                    <a:pt x="603" y="697"/>
                    <a:pt x="603" y="697"/>
                  </a:cubicBezTo>
                  <a:cubicBezTo>
                    <a:pt x="604" y="697"/>
                    <a:pt x="604" y="697"/>
                    <a:pt x="604" y="697"/>
                  </a:cubicBezTo>
                  <a:cubicBezTo>
                    <a:pt x="604" y="697"/>
                    <a:pt x="604" y="697"/>
                    <a:pt x="604" y="697"/>
                  </a:cubicBezTo>
                  <a:cubicBezTo>
                    <a:pt x="604" y="696"/>
                    <a:pt x="604" y="696"/>
                    <a:pt x="604" y="696"/>
                  </a:cubicBezTo>
                  <a:cubicBezTo>
                    <a:pt x="604" y="696"/>
                    <a:pt x="604" y="696"/>
                    <a:pt x="604" y="696"/>
                  </a:cubicBezTo>
                  <a:cubicBezTo>
                    <a:pt x="605" y="696"/>
                    <a:pt x="605" y="696"/>
                    <a:pt x="605" y="696"/>
                  </a:cubicBezTo>
                  <a:cubicBezTo>
                    <a:pt x="605" y="696"/>
                    <a:pt x="605" y="696"/>
                    <a:pt x="605" y="696"/>
                  </a:cubicBezTo>
                  <a:cubicBezTo>
                    <a:pt x="606" y="695"/>
                    <a:pt x="606" y="695"/>
                    <a:pt x="606" y="695"/>
                  </a:cubicBezTo>
                  <a:cubicBezTo>
                    <a:pt x="606" y="695"/>
                    <a:pt x="606" y="695"/>
                    <a:pt x="606" y="695"/>
                  </a:cubicBezTo>
                  <a:cubicBezTo>
                    <a:pt x="607" y="695"/>
                    <a:pt x="607" y="695"/>
                    <a:pt x="607" y="695"/>
                  </a:cubicBezTo>
                  <a:cubicBezTo>
                    <a:pt x="607" y="695"/>
                    <a:pt x="607" y="695"/>
                    <a:pt x="607" y="695"/>
                  </a:cubicBezTo>
                  <a:cubicBezTo>
                    <a:pt x="607" y="695"/>
                    <a:pt x="607" y="695"/>
                    <a:pt x="607" y="695"/>
                  </a:cubicBezTo>
                  <a:cubicBezTo>
                    <a:pt x="607" y="695"/>
                    <a:pt x="607" y="695"/>
                    <a:pt x="607" y="695"/>
                  </a:cubicBezTo>
                  <a:cubicBezTo>
                    <a:pt x="607" y="694"/>
                    <a:pt x="607" y="694"/>
                    <a:pt x="607" y="694"/>
                  </a:cubicBezTo>
                  <a:cubicBezTo>
                    <a:pt x="607" y="694"/>
                    <a:pt x="607" y="694"/>
                    <a:pt x="607" y="694"/>
                  </a:cubicBezTo>
                  <a:cubicBezTo>
                    <a:pt x="607" y="694"/>
                    <a:pt x="607" y="694"/>
                    <a:pt x="607" y="694"/>
                  </a:cubicBezTo>
                  <a:cubicBezTo>
                    <a:pt x="607" y="694"/>
                    <a:pt x="607" y="694"/>
                    <a:pt x="607" y="694"/>
                  </a:cubicBezTo>
                  <a:cubicBezTo>
                    <a:pt x="607" y="693"/>
                    <a:pt x="607" y="693"/>
                    <a:pt x="607" y="693"/>
                  </a:cubicBezTo>
                  <a:cubicBezTo>
                    <a:pt x="607" y="693"/>
                    <a:pt x="607" y="693"/>
                    <a:pt x="607" y="693"/>
                  </a:cubicBezTo>
                  <a:cubicBezTo>
                    <a:pt x="606" y="693"/>
                    <a:pt x="606" y="693"/>
                    <a:pt x="606" y="693"/>
                  </a:cubicBezTo>
                  <a:cubicBezTo>
                    <a:pt x="606" y="693"/>
                    <a:pt x="606" y="693"/>
                    <a:pt x="606" y="693"/>
                  </a:cubicBezTo>
                  <a:cubicBezTo>
                    <a:pt x="606" y="692"/>
                    <a:pt x="606" y="692"/>
                    <a:pt x="606" y="692"/>
                  </a:cubicBezTo>
                  <a:cubicBezTo>
                    <a:pt x="606" y="692"/>
                    <a:pt x="606" y="692"/>
                    <a:pt x="606" y="692"/>
                  </a:cubicBezTo>
                  <a:cubicBezTo>
                    <a:pt x="606" y="692"/>
                    <a:pt x="606" y="692"/>
                    <a:pt x="606" y="692"/>
                  </a:cubicBezTo>
                  <a:cubicBezTo>
                    <a:pt x="606" y="692"/>
                    <a:pt x="606" y="692"/>
                    <a:pt x="606" y="692"/>
                  </a:cubicBezTo>
                  <a:cubicBezTo>
                    <a:pt x="607" y="691"/>
                    <a:pt x="607" y="691"/>
                    <a:pt x="607" y="691"/>
                  </a:cubicBezTo>
                  <a:cubicBezTo>
                    <a:pt x="607" y="691"/>
                    <a:pt x="607" y="691"/>
                    <a:pt x="607" y="691"/>
                  </a:cubicBezTo>
                  <a:cubicBezTo>
                    <a:pt x="611" y="685"/>
                    <a:pt x="611" y="685"/>
                    <a:pt x="611" y="685"/>
                  </a:cubicBezTo>
                  <a:cubicBezTo>
                    <a:pt x="611" y="685"/>
                    <a:pt x="611" y="685"/>
                    <a:pt x="611" y="685"/>
                  </a:cubicBezTo>
                  <a:cubicBezTo>
                    <a:pt x="611" y="685"/>
                    <a:pt x="611" y="685"/>
                    <a:pt x="611" y="685"/>
                  </a:cubicBezTo>
                  <a:cubicBezTo>
                    <a:pt x="611" y="685"/>
                    <a:pt x="611" y="685"/>
                    <a:pt x="611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2" y="685"/>
                    <a:pt x="612" y="685"/>
                    <a:pt x="612" y="685"/>
                  </a:cubicBezTo>
                  <a:cubicBezTo>
                    <a:pt x="613" y="685"/>
                    <a:pt x="613" y="685"/>
                    <a:pt x="613" y="685"/>
                  </a:cubicBezTo>
                  <a:cubicBezTo>
                    <a:pt x="613" y="685"/>
                    <a:pt x="613" y="685"/>
                    <a:pt x="613" y="685"/>
                  </a:cubicBezTo>
                  <a:cubicBezTo>
                    <a:pt x="613" y="685"/>
                    <a:pt x="613" y="685"/>
                    <a:pt x="613" y="685"/>
                  </a:cubicBezTo>
                  <a:cubicBezTo>
                    <a:pt x="613" y="685"/>
                    <a:pt x="613" y="685"/>
                    <a:pt x="613" y="685"/>
                  </a:cubicBezTo>
                  <a:cubicBezTo>
                    <a:pt x="619" y="677"/>
                    <a:pt x="619" y="677"/>
                    <a:pt x="619" y="677"/>
                  </a:cubicBezTo>
                  <a:cubicBezTo>
                    <a:pt x="619" y="677"/>
                    <a:pt x="619" y="677"/>
                    <a:pt x="619" y="677"/>
                  </a:cubicBezTo>
                  <a:cubicBezTo>
                    <a:pt x="619" y="677"/>
                    <a:pt x="619" y="677"/>
                    <a:pt x="619" y="677"/>
                  </a:cubicBezTo>
                  <a:cubicBezTo>
                    <a:pt x="619" y="677"/>
                    <a:pt x="619" y="677"/>
                    <a:pt x="619" y="677"/>
                  </a:cubicBezTo>
                  <a:cubicBezTo>
                    <a:pt x="619" y="677"/>
                    <a:pt x="619" y="677"/>
                    <a:pt x="619" y="677"/>
                  </a:cubicBezTo>
                  <a:cubicBezTo>
                    <a:pt x="619" y="677"/>
                    <a:pt x="619" y="677"/>
                    <a:pt x="619" y="677"/>
                  </a:cubicBezTo>
                  <a:cubicBezTo>
                    <a:pt x="619" y="677"/>
                    <a:pt x="619" y="677"/>
                    <a:pt x="619" y="677"/>
                  </a:cubicBezTo>
                  <a:cubicBezTo>
                    <a:pt x="619" y="677"/>
                    <a:pt x="619" y="677"/>
                    <a:pt x="619" y="677"/>
                  </a:cubicBezTo>
                  <a:cubicBezTo>
                    <a:pt x="619" y="676"/>
                    <a:pt x="619" y="676"/>
                    <a:pt x="619" y="676"/>
                  </a:cubicBezTo>
                  <a:cubicBezTo>
                    <a:pt x="619" y="676"/>
                    <a:pt x="619" y="676"/>
                    <a:pt x="619" y="676"/>
                  </a:cubicBezTo>
                  <a:cubicBezTo>
                    <a:pt x="619" y="676"/>
                    <a:pt x="619" y="676"/>
                    <a:pt x="619" y="676"/>
                  </a:cubicBezTo>
                  <a:cubicBezTo>
                    <a:pt x="619" y="676"/>
                    <a:pt x="619" y="676"/>
                    <a:pt x="619" y="676"/>
                  </a:cubicBezTo>
                  <a:cubicBezTo>
                    <a:pt x="619" y="676"/>
                    <a:pt x="619" y="676"/>
                    <a:pt x="619" y="676"/>
                  </a:cubicBezTo>
                  <a:cubicBezTo>
                    <a:pt x="619" y="676"/>
                    <a:pt x="619" y="676"/>
                    <a:pt x="619" y="676"/>
                  </a:cubicBezTo>
                  <a:cubicBezTo>
                    <a:pt x="619" y="675"/>
                    <a:pt x="619" y="675"/>
                    <a:pt x="619" y="675"/>
                  </a:cubicBezTo>
                  <a:cubicBezTo>
                    <a:pt x="619" y="675"/>
                    <a:pt x="619" y="675"/>
                    <a:pt x="619" y="675"/>
                  </a:cubicBezTo>
                  <a:cubicBezTo>
                    <a:pt x="619" y="675"/>
                    <a:pt x="619" y="675"/>
                    <a:pt x="619" y="675"/>
                  </a:cubicBezTo>
                  <a:cubicBezTo>
                    <a:pt x="619" y="675"/>
                    <a:pt x="619" y="675"/>
                    <a:pt x="619" y="675"/>
                  </a:cubicBezTo>
                  <a:cubicBezTo>
                    <a:pt x="598" y="684"/>
                    <a:pt x="598" y="684"/>
                    <a:pt x="598" y="684"/>
                  </a:cubicBezTo>
                  <a:cubicBezTo>
                    <a:pt x="598" y="684"/>
                    <a:pt x="598" y="684"/>
                    <a:pt x="598" y="684"/>
                  </a:cubicBezTo>
                  <a:cubicBezTo>
                    <a:pt x="597" y="684"/>
                    <a:pt x="597" y="684"/>
                    <a:pt x="597" y="684"/>
                  </a:cubicBezTo>
                  <a:cubicBezTo>
                    <a:pt x="597" y="684"/>
                    <a:pt x="597" y="684"/>
                    <a:pt x="597" y="684"/>
                  </a:cubicBezTo>
                  <a:cubicBezTo>
                    <a:pt x="597" y="684"/>
                    <a:pt x="597" y="684"/>
                    <a:pt x="597" y="684"/>
                  </a:cubicBezTo>
                  <a:cubicBezTo>
                    <a:pt x="597" y="684"/>
                    <a:pt x="597" y="684"/>
                    <a:pt x="597" y="684"/>
                  </a:cubicBezTo>
                  <a:cubicBezTo>
                    <a:pt x="597" y="684"/>
                    <a:pt x="597" y="684"/>
                    <a:pt x="597" y="684"/>
                  </a:cubicBezTo>
                  <a:cubicBezTo>
                    <a:pt x="597" y="684"/>
                    <a:pt x="597" y="684"/>
                    <a:pt x="597" y="684"/>
                  </a:cubicBezTo>
                  <a:cubicBezTo>
                    <a:pt x="597" y="684"/>
                    <a:pt x="597" y="684"/>
                    <a:pt x="597" y="684"/>
                  </a:cubicBezTo>
                  <a:cubicBezTo>
                    <a:pt x="597" y="684"/>
                    <a:pt x="597" y="684"/>
                    <a:pt x="597" y="684"/>
                  </a:cubicBezTo>
                  <a:cubicBezTo>
                    <a:pt x="596" y="684"/>
                    <a:pt x="596" y="684"/>
                    <a:pt x="596" y="684"/>
                  </a:cubicBezTo>
                  <a:cubicBezTo>
                    <a:pt x="596" y="684"/>
                    <a:pt x="596" y="684"/>
                    <a:pt x="596" y="684"/>
                  </a:cubicBezTo>
                  <a:cubicBezTo>
                    <a:pt x="596" y="683"/>
                    <a:pt x="596" y="683"/>
                    <a:pt x="596" y="683"/>
                  </a:cubicBezTo>
                  <a:cubicBezTo>
                    <a:pt x="596" y="683"/>
                    <a:pt x="596" y="683"/>
                    <a:pt x="596" y="683"/>
                  </a:cubicBezTo>
                  <a:cubicBezTo>
                    <a:pt x="596" y="683"/>
                    <a:pt x="596" y="683"/>
                    <a:pt x="596" y="683"/>
                  </a:cubicBezTo>
                  <a:cubicBezTo>
                    <a:pt x="596" y="683"/>
                    <a:pt x="596" y="683"/>
                    <a:pt x="596" y="683"/>
                  </a:cubicBezTo>
                  <a:cubicBezTo>
                    <a:pt x="596" y="683"/>
                    <a:pt x="596" y="683"/>
                    <a:pt x="596" y="683"/>
                  </a:cubicBezTo>
                  <a:cubicBezTo>
                    <a:pt x="596" y="683"/>
                    <a:pt x="596" y="683"/>
                    <a:pt x="596" y="683"/>
                  </a:cubicBezTo>
                  <a:cubicBezTo>
                    <a:pt x="597" y="681"/>
                    <a:pt x="597" y="681"/>
                    <a:pt x="597" y="681"/>
                  </a:cubicBezTo>
                  <a:cubicBezTo>
                    <a:pt x="597" y="681"/>
                    <a:pt x="597" y="681"/>
                    <a:pt x="597" y="681"/>
                  </a:cubicBezTo>
                  <a:cubicBezTo>
                    <a:pt x="620" y="670"/>
                    <a:pt x="620" y="670"/>
                    <a:pt x="620" y="670"/>
                  </a:cubicBezTo>
                  <a:cubicBezTo>
                    <a:pt x="620" y="670"/>
                    <a:pt x="620" y="670"/>
                    <a:pt x="620" y="670"/>
                  </a:cubicBezTo>
                  <a:cubicBezTo>
                    <a:pt x="621" y="668"/>
                    <a:pt x="621" y="668"/>
                    <a:pt x="621" y="668"/>
                  </a:cubicBezTo>
                  <a:cubicBezTo>
                    <a:pt x="621" y="668"/>
                    <a:pt x="621" y="668"/>
                    <a:pt x="621" y="668"/>
                  </a:cubicBezTo>
                  <a:cubicBezTo>
                    <a:pt x="622" y="665"/>
                    <a:pt x="622" y="665"/>
                    <a:pt x="622" y="665"/>
                  </a:cubicBezTo>
                  <a:cubicBezTo>
                    <a:pt x="622" y="665"/>
                    <a:pt x="622" y="665"/>
                    <a:pt x="622" y="665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6" y="660"/>
                    <a:pt x="626" y="660"/>
                    <a:pt x="626" y="660"/>
                  </a:cubicBezTo>
                  <a:cubicBezTo>
                    <a:pt x="626" y="660"/>
                    <a:pt x="626" y="660"/>
                    <a:pt x="626" y="660"/>
                  </a:cubicBezTo>
                  <a:cubicBezTo>
                    <a:pt x="627" y="658"/>
                    <a:pt x="627" y="658"/>
                    <a:pt x="627" y="658"/>
                  </a:cubicBezTo>
                  <a:cubicBezTo>
                    <a:pt x="627" y="658"/>
                    <a:pt x="627" y="658"/>
                    <a:pt x="627" y="658"/>
                  </a:cubicBezTo>
                  <a:cubicBezTo>
                    <a:pt x="628" y="655"/>
                    <a:pt x="628" y="655"/>
                    <a:pt x="628" y="655"/>
                  </a:cubicBezTo>
                  <a:cubicBezTo>
                    <a:pt x="628" y="655"/>
                    <a:pt x="628" y="655"/>
                    <a:pt x="628" y="655"/>
                  </a:cubicBezTo>
                  <a:cubicBezTo>
                    <a:pt x="630" y="653"/>
                    <a:pt x="630" y="653"/>
                    <a:pt x="630" y="653"/>
                  </a:cubicBezTo>
                  <a:cubicBezTo>
                    <a:pt x="630" y="653"/>
                    <a:pt x="630" y="653"/>
                    <a:pt x="630" y="653"/>
                  </a:cubicBezTo>
                  <a:cubicBezTo>
                    <a:pt x="631" y="650"/>
                    <a:pt x="631" y="650"/>
                    <a:pt x="631" y="650"/>
                  </a:cubicBezTo>
                  <a:cubicBezTo>
                    <a:pt x="631" y="650"/>
                    <a:pt x="631" y="650"/>
                    <a:pt x="631" y="650"/>
                  </a:cubicBezTo>
                  <a:cubicBezTo>
                    <a:pt x="634" y="644"/>
                    <a:pt x="634" y="644"/>
                    <a:pt x="634" y="644"/>
                  </a:cubicBezTo>
                  <a:cubicBezTo>
                    <a:pt x="634" y="644"/>
                    <a:pt x="634" y="644"/>
                    <a:pt x="634" y="644"/>
                  </a:cubicBezTo>
                  <a:cubicBezTo>
                    <a:pt x="634" y="644"/>
                    <a:pt x="634" y="644"/>
                    <a:pt x="634" y="644"/>
                  </a:cubicBezTo>
                  <a:cubicBezTo>
                    <a:pt x="634" y="644"/>
                    <a:pt x="634" y="644"/>
                    <a:pt x="634" y="644"/>
                  </a:cubicBezTo>
                  <a:cubicBezTo>
                    <a:pt x="634" y="644"/>
                    <a:pt x="634" y="644"/>
                    <a:pt x="634" y="644"/>
                  </a:cubicBezTo>
                  <a:cubicBezTo>
                    <a:pt x="634" y="644"/>
                    <a:pt x="634" y="644"/>
                    <a:pt x="634" y="644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3"/>
                    <a:pt x="633" y="643"/>
                    <a:pt x="633" y="643"/>
                  </a:cubicBezTo>
                  <a:cubicBezTo>
                    <a:pt x="633" y="642"/>
                    <a:pt x="633" y="642"/>
                    <a:pt x="633" y="642"/>
                  </a:cubicBezTo>
                  <a:cubicBezTo>
                    <a:pt x="633" y="642"/>
                    <a:pt x="633" y="642"/>
                    <a:pt x="633" y="642"/>
                  </a:cubicBezTo>
                  <a:cubicBezTo>
                    <a:pt x="632" y="642"/>
                    <a:pt x="632" y="642"/>
                    <a:pt x="632" y="642"/>
                  </a:cubicBezTo>
                  <a:cubicBezTo>
                    <a:pt x="632" y="642"/>
                    <a:pt x="632" y="642"/>
                    <a:pt x="632" y="642"/>
                  </a:cubicBezTo>
                  <a:cubicBezTo>
                    <a:pt x="631" y="642"/>
                    <a:pt x="631" y="642"/>
                    <a:pt x="631" y="642"/>
                  </a:cubicBezTo>
                  <a:cubicBezTo>
                    <a:pt x="631" y="642"/>
                    <a:pt x="631" y="642"/>
                    <a:pt x="631" y="642"/>
                  </a:cubicBezTo>
                  <a:cubicBezTo>
                    <a:pt x="629" y="643"/>
                    <a:pt x="629" y="643"/>
                    <a:pt x="629" y="643"/>
                  </a:cubicBezTo>
                  <a:cubicBezTo>
                    <a:pt x="629" y="643"/>
                    <a:pt x="629" y="643"/>
                    <a:pt x="629" y="643"/>
                  </a:cubicBezTo>
                  <a:cubicBezTo>
                    <a:pt x="628" y="643"/>
                    <a:pt x="628" y="643"/>
                    <a:pt x="628" y="643"/>
                  </a:cubicBezTo>
                  <a:cubicBezTo>
                    <a:pt x="628" y="643"/>
                    <a:pt x="628" y="643"/>
                    <a:pt x="628" y="643"/>
                  </a:cubicBezTo>
                  <a:cubicBezTo>
                    <a:pt x="627" y="644"/>
                    <a:pt x="627" y="644"/>
                    <a:pt x="627" y="644"/>
                  </a:cubicBezTo>
                  <a:cubicBezTo>
                    <a:pt x="627" y="644"/>
                    <a:pt x="627" y="644"/>
                    <a:pt x="627" y="644"/>
                  </a:cubicBezTo>
                  <a:cubicBezTo>
                    <a:pt x="626" y="645"/>
                    <a:pt x="626" y="645"/>
                    <a:pt x="626" y="645"/>
                  </a:cubicBezTo>
                  <a:cubicBezTo>
                    <a:pt x="626" y="645"/>
                    <a:pt x="626" y="645"/>
                    <a:pt x="626" y="645"/>
                  </a:cubicBezTo>
                  <a:cubicBezTo>
                    <a:pt x="625" y="645"/>
                    <a:pt x="625" y="645"/>
                    <a:pt x="625" y="645"/>
                  </a:cubicBezTo>
                  <a:cubicBezTo>
                    <a:pt x="625" y="645"/>
                    <a:pt x="625" y="645"/>
                    <a:pt x="625" y="645"/>
                  </a:cubicBezTo>
                  <a:cubicBezTo>
                    <a:pt x="624" y="646"/>
                    <a:pt x="624" y="646"/>
                    <a:pt x="624" y="646"/>
                  </a:cubicBezTo>
                  <a:cubicBezTo>
                    <a:pt x="624" y="646"/>
                    <a:pt x="624" y="646"/>
                    <a:pt x="624" y="646"/>
                  </a:cubicBezTo>
                  <a:cubicBezTo>
                    <a:pt x="620" y="649"/>
                    <a:pt x="620" y="649"/>
                    <a:pt x="620" y="649"/>
                  </a:cubicBezTo>
                  <a:cubicBezTo>
                    <a:pt x="620" y="649"/>
                    <a:pt x="620" y="649"/>
                    <a:pt x="620" y="649"/>
                  </a:cubicBezTo>
                  <a:cubicBezTo>
                    <a:pt x="620" y="650"/>
                    <a:pt x="620" y="650"/>
                    <a:pt x="620" y="650"/>
                  </a:cubicBezTo>
                  <a:cubicBezTo>
                    <a:pt x="620" y="650"/>
                    <a:pt x="620" y="650"/>
                    <a:pt x="620" y="650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0" y="651"/>
                    <a:pt x="620" y="651"/>
                    <a:pt x="620" y="651"/>
                  </a:cubicBezTo>
                  <a:cubicBezTo>
                    <a:pt x="621" y="651"/>
                    <a:pt x="621" y="651"/>
                    <a:pt x="621" y="651"/>
                  </a:cubicBezTo>
                  <a:cubicBezTo>
                    <a:pt x="621" y="651"/>
                    <a:pt x="621" y="651"/>
                    <a:pt x="621" y="651"/>
                  </a:cubicBezTo>
                  <a:cubicBezTo>
                    <a:pt x="621" y="652"/>
                    <a:pt x="621" y="652"/>
                    <a:pt x="621" y="652"/>
                  </a:cubicBezTo>
                  <a:cubicBezTo>
                    <a:pt x="621" y="652"/>
                    <a:pt x="621" y="652"/>
                    <a:pt x="621" y="652"/>
                  </a:cubicBezTo>
                  <a:cubicBezTo>
                    <a:pt x="622" y="654"/>
                    <a:pt x="622" y="654"/>
                    <a:pt x="622" y="654"/>
                  </a:cubicBezTo>
                  <a:cubicBezTo>
                    <a:pt x="622" y="654"/>
                    <a:pt x="622" y="654"/>
                    <a:pt x="622" y="654"/>
                  </a:cubicBezTo>
                  <a:cubicBezTo>
                    <a:pt x="622" y="655"/>
                    <a:pt x="622" y="655"/>
                    <a:pt x="622" y="655"/>
                  </a:cubicBezTo>
                  <a:cubicBezTo>
                    <a:pt x="622" y="655"/>
                    <a:pt x="622" y="655"/>
                    <a:pt x="622" y="655"/>
                  </a:cubicBezTo>
                  <a:cubicBezTo>
                    <a:pt x="622" y="656"/>
                    <a:pt x="622" y="656"/>
                    <a:pt x="622" y="656"/>
                  </a:cubicBezTo>
                  <a:cubicBezTo>
                    <a:pt x="622" y="656"/>
                    <a:pt x="622" y="656"/>
                    <a:pt x="622" y="656"/>
                  </a:cubicBezTo>
                  <a:cubicBezTo>
                    <a:pt x="622" y="657"/>
                    <a:pt x="622" y="657"/>
                    <a:pt x="622" y="657"/>
                  </a:cubicBezTo>
                  <a:cubicBezTo>
                    <a:pt x="622" y="657"/>
                    <a:pt x="622" y="657"/>
                    <a:pt x="622" y="657"/>
                  </a:cubicBezTo>
                  <a:cubicBezTo>
                    <a:pt x="622" y="658"/>
                    <a:pt x="622" y="658"/>
                    <a:pt x="622" y="658"/>
                  </a:cubicBezTo>
                  <a:cubicBezTo>
                    <a:pt x="622" y="658"/>
                    <a:pt x="622" y="658"/>
                    <a:pt x="622" y="658"/>
                  </a:cubicBezTo>
                  <a:cubicBezTo>
                    <a:pt x="621" y="659"/>
                    <a:pt x="621" y="659"/>
                    <a:pt x="621" y="659"/>
                  </a:cubicBezTo>
                  <a:cubicBezTo>
                    <a:pt x="621" y="659"/>
                    <a:pt x="621" y="659"/>
                    <a:pt x="621" y="659"/>
                  </a:cubicBezTo>
                  <a:cubicBezTo>
                    <a:pt x="621" y="660"/>
                    <a:pt x="621" y="660"/>
                    <a:pt x="621" y="660"/>
                  </a:cubicBezTo>
                  <a:cubicBezTo>
                    <a:pt x="621" y="660"/>
                    <a:pt x="621" y="660"/>
                    <a:pt x="621" y="660"/>
                  </a:cubicBezTo>
                  <a:cubicBezTo>
                    <a:pt x="613" y="668"/>
                    <a:pt x="613" y="668"/>
                    <a:pt x="613" y="668"/>
                  </a:cubicBezTo>
                  <a:cubicBezTo>
                    <a:pt x="613" y="668"/>
                    <a:pt x="613" y="668"/>
                    <a:pt x="613" y="668"/>
                  </a:cubicBezTo>
                  <a:cubicBezTo>
                    <a:pt x="613" y="669"/>
                    <a:pt x="613" y="669"/>
                    <a:pt x="613" y="669"/>
                  </a:cubicBezTo>
                  <a:cubicBezTo>
                    <a:pt x="613" y="669"/>
                    <a:pt x="613" y="669"/>
                    <a:pt x="613" y="669"/>
                  </a:cubicBezTo>
                  <a:cubicBezTo>
                    <a:pt x="612" y="668"/>
                    <a:pt x="612" y="668"/>
                    <a:pt x="612" y="668"/>
                  </a:cubicBezTo>
                  <a:cubicBezTo>
                    <a:pt x="612" y="668"/>
                    <a:pt x="612" y="668"/>
                    <a:pt x="612" y="668"/>
                  </a:cubicBezTo>
                  <a:cubicBezTo>
                    <a:pt x="615" y="662"/>
                    <a:pt x="615" y="662"/>
                    <a:pt x="615" y="662"/>
                  </a:cubicBezTo>
                  <a:cubicBezTo>
                    <a:pt x="615" y="662"/>
                    <a:pt x="615" y="662"/>
                    <a:pt x="615" y="662"/>
                  </a:cubicBezTo>
                  <a:cubicBezTo>
                    <a:pt x="614" y="662"/>
                    <a:pt x="614" y="662"/>
                    <a:pt x="614" y="662"/>
                  </a:cubicBezTo>
                  <a:cubicBezTo>
                    <a:pt x="614" y="662"/>
                    <a:pt x="614" y="662"/>
                    <a:pt x="614" y="662"/>
                  </a:cubicBezTo>
                  <a:cubicBezTo>
                    <a:pt x="614" y="662"/>
                    <a:pt x="614" y="662"/>
                    <a:pt x="614" y="662"/>
                  </a:cubicBezTo>
                  <a:cubicBezTo>
                    <a:pt x="614" y="662"/>
                    <a:pt x="614" y="662"/>
                    <a:pt x="614" y="662"/>
                  </a:cubicBezTo>
                  <a:cubicBezTo>
                    <a:pt x="613" y="662"/>
                    <a:pt x="613" y="662"/>
                    <a:pt x="613" y="662"/>
                  </a:cubicBezTo>
                  <a:cubicBezTo>
                    <a:pt x="613" y="662"/>
                    <a:pt x="613" y="662"/>
                    <a:pt x="613" y="662"/>
                  </a:cubicBezTo>
                  <a:cubicBezTo>
                    <a:pt x="613" y="662"/>
                    <a:pt x="613" y="662"/>
                    <a:pt x="613" y="662"/>
                  </a:cubicBezTo>
                  <a:cubicBezTo>
                    <a:pt x="613" y="662"/>
                    <a:pt x="613" y="662"/>
                    <a:pt x="613" y="662"/>
                  </a:cubicBezTo>
                  <a:cubicBezTo>
                    <a:pt x="612" y="662"/>
                    <a:pt x="612" y="662"/>
                    <a:pt x="612" y="662"/>
                  </a:cubicBezTo>
                  <a:cubicBezTo>
                    <a:pt x="612" y="662"/>
                    <a:pt x="612" y="662"/>
                    <a:pt x="612" y="662"/>
                  </a:cubicBezTo>
                  <a:cubicBezTo>
                    <a:pt x="612" y="662"/>
                    <a:pt x="612" y="662"/>
                    <a:pt x="612" y="662"/>
                  </a:cubicBezTo>
                  <a:cubicBezTo>
                    <a:pt x="612" y="662"/>
                    <a:pt x="612" y="662"/>
                    <a:pt x="612" y="662"/>
                  </a:cubicBezTo>
                  <a:cubicBezTo>
                    <a:pt x="611" y="662"/>
                    <a:pt x="611" y="662"/>
                    <a:pt x="611" y="662"/>
                  </a:cubicBezTo>
                  <a:cubicBezTo>
                    <a:pt x="611" y="662"/>
                    <a:pt x="611" y="662"/>
                    <a:pt x="611" y="662"/>
                  </a:cubicBezTo>
                  <a:cubicBezTo>
                    <a:pt x="611" y="662"/>
                    <a:pt x="611" y="662"/>
                    <a:pt x="611" y="662"/>
                  </a:cubicBezTo>
                  <a:cubicBezTo>
                    <a:pt x="611" y="662"/>
                    <a:pt x="611" y="662"/>
                    <a:pt x="611" y="662"/>
                  </a:cubicBezTo>
                  <a:cubicBezTo>
                    <a:pt x="605" y="670"/>
                    <a:pt x="605" y="670"/>
                    <a:pt x="605" y="670"/>
                  </a:cubicBezTo>
                  <a:cubicBezTo>
                    <a:pt x="605" y="670"/>
                    <a:pt x="605" y="670"/>
                    <a:pt x="605" y="670"/>
                  </a:cubicBezTo>
                  <a:cubicBezTo>
                    <a:pt x="604" y="670"/>
                    <a:pt x="604" y="670"/>
                    <a:pt x="604" y="670"/>
                  </a:cubicBezTo>
                  <a:cubicBezTo>
                    <a:pt x="604" y="670"/>
                    <a:pt x="604" y="670"/>
                    <a:pt x="604" y="670"/>
                  </a:cubicBezTo>
                  <a:cubicBezTo>
                    <a:pt x="603" y="670"/>
                    <a:pt x="603" y="670"/>
                    <a:pt x="603" y="670"/>
                  </a:cubicBezTo>
                  <a:cubicBezTo>
                    <a:pt x="603" y="670"/>
                    <a:pt x="603" y="670"/>
                    <a:pt x="603" y="670"/>
                  </a:cubicBezTo>
                  <a:cubicBezTo>
                    <a:pt x="603" y="669"/>
                    <a:pt x="603" y="669"/>
                    <a:pt x="603" y="669"/>
                  </a:cubicBezTo>
                  <a:cubicBezTo>
                    <a:pt x="603" y="669"/>
                    <a:pt x="603" y="669"/>
                    <a:pt x="603" y="669"/>
                  </a:cubicBezTo>
                  <a:cubicBezTo>
                    <a:pt x="603" y="668"/>
                    <a:pt x="603" y="668"/>
                    <a:pt x="603" y="668"/>
                  </a:cubicBezTo>
                  <a:cubicBezTo>
                    <a:pt x="603" y="668"/>
                    <a:pt x="603" y="668"/>
                    <a:pt x="603" y="668"/>
                  </a:cubicBezTo>
                  <a:cubicBezTo>
                    <a:pt x="604" y="668"/>
                    <a:pt x="604" y="668"/>
                    <a:pt x="604" y="668"/>
                  </a:cubicBezTo>
                  <a:cubicBezTo>
                    <a:pt x="604" y="668"/>
                    <a:pt x="604" y="668"/>
                    <a:pt x="604" y="668"/>
                  </a:cubicBezTo>
                  <a:cubicBezTo>
                    <a:pt x="604" y="667"/>
                    <a:pt x="604" y="667"/>
                    <a:pt x="604" y="667"/>
                  </a:cubicBezTo>
                  <a:cubicBezTo>
                    <a:pt x="604" y="667"/>
                    <a:pt x="604" y="667"/>
                    <a:pt x="604" y="667"/>
                  </a:cubicBezTo>
                  <a:cubicBezTo>
                    <a:pt x="604" y="667"/>
                    <a:pt x="604" y="667"/>
                    <a:pt x="604" y="667"/>
                  </a:cubicBezTo>
                  <a:cubicBezTo>
                    <a:pt x="604" y="667"/>
                    <a:pt x="604" y="667"/>
                    <a:pt x="604" y="667"/>
                  </a:cubicBezTo>
                  <a:cubicBezTo>
                    <a:pt x="605" y="666"/>
                    <a:pt x="605" y="666"/>
                    <a:pt x="605" y="666"/>
                  </a:cubicBezTo>
                  <a:cubicBezTo>
                    <a:pt x="605" y="666"/>
                    <a:pt x="605" y="666"/>
                    <a:pt x="605" y="666"/>
                  </a:cubicBezTo>
                  <a:cubicBezTo>
                    <a:pt x="605" y="665"/>
                    <a:pt x="605" y="665"/>
                    <a:pt x="605" y="665"/>
                  </a:cubicBezTo>
                  <a:cubicBezTo>
                    <a:pt x="605" y="665"/>
                    <a:pt x="605" y="665"/>
                    <a:pt x="605" y="665"/>
                  </a:cubicBezTo>
                  <a:cubicBezTo>
                    <a:pt x="605" y="665"/>
                    <a:pt x="605" y="665"/>
                    <a:pt x="605" y="665"/>
                  </a:cubicBezTo>
                  <a:cubicBezTo>
                    <a:pt x="605" y="665"/>
                    <a:pt x="605" y="665"/>
                    <a:pt x="605" y="665"/>
                  </a:cubicBezTo>
                  <a:cubicBezTo>
                    <a:pt x="605" y="665"/>
                    <a:pt x="605" y="665"/>
                    <a:pt x="605" y="665"/>
                  </a:cubicBezTo>
                  <a:cubicBezTo>
                    <a:pt x="605" y="665"/>
                    <a:pt x="605" y="665"/>
                    <a:pt x="605" y="665"/>
                  </a:cubicBezTo>
                  <a:cubicBezTo>
                    <a:pt x="605" y="665"/>
                    <a:pt x="605" y="665"/>
                    <a:pt x="605" y="665"/>
                  </a:cubicBezTo>
                  <a:cubicBezTo>
                    <a:pt x="605" y="665"/>
                    <a:pt x="605" y="665"/>
                    <a:pt x="605" y="665"/>
                  </a:cubicBezTo>
                  <a:cubicBezTo>
                    <a:pt x="606" y="664"/>
                    <a:pt x="606" y="664"/>
                    <a:pt x="606" y="664"/>
                  </a:cubicBezTo>
                  <a:cubicBezTo>
                    <a:pt x="606" y="664"/>
                    <a:pt x="606" y="664"/>
                    <a:pt x="606" y="664"/>
                  </a:cubicBezTo>
                  <a:cubicBezTo>
                    <a:pt x="606" y="664"/>
                    <a:pt x="606" y="664"/>
                    <a:pt x="606" y="664"/>
                  </a:cubicBezTo>
                  <a:cubicBezTo>
                    <a:pt x="606" y="664"/>
                    <a:pt x="606" y="664"/>
                    <a:pt x="606" y="664"/>
                  </a:cubicBezTo>
                  <a:cubicBezTo>
                    <a:pt x="606" y="664"/>
                    <a:pt x="606" y="664"/>
                    <a:pt x="606" y="664"/>
                  </a:cubicBezTo>
                  <a:cubicBezTo>
                    <a:pt x="606" y="664"/>
                    <a:pt x="606" y="664"/>
                    <a:pt x="606" y="664"/>
                  </a:cubicBezTo>
                  <a:cubicBezTo>
                    <a:pt x="607" y="663"/>
                    <a:pt x="607" y="663"/>
                    <a:pt x="607" y="663"/>
                  </a:cubicBezTo>
                  <a:cubicBezTo>
                    <a:pt x="607" y="663"/>
                    <a:pt x="607" y="663"/>
                    <a:pt x="607" y="663"/>
                  </a:cubicBezTo>
                  <a:cubicBezTo>
                    <a:pt x="607" y="663"/>
                    <a:pt x="607" y="663"/>
                    <a:pt x="607" y="663"/>
                  </a:cubicBezTo>
                  <a:cubicBezTo>
                    <a:pt x="607" y="663"/>
                    <a:pt x="607" y="663"/>
                    <a:pt x="607" y="663"/>
                  </a:cubicBezTo>
                  <a:cubicBezTo>
                    <a:pt x="607" y="662"/>
                    <a:pt x="607" y="662"/>
                    <a:pt x="607" y="662"/>
                  </a:cubicBezTo>
                  <a:cubicBezTo>
                    <a:pt x="607" y="662"/>
                    <a:pt x="607" y="662"/>
                    <a:pt x="607" y="662"/>
                  </a:cubicBezTo>
                  <a:cubicBezTo>
                    <a:pt x="607" y="662"/>
                    <a:pt x="607" y="662"/>
                    <a:pt x="607" y="662"/>
                  </a:cubicBezTo>
                  <a:cubicBezTo>
                    <a:pt x="607" y="662"/>
                    <a:pt x="607" y="662"/>
                    <a:pt x="607" y="662"/>
                  </a:cubicBezTo>
                  <a:cubicBezTo>
                    <a:pt x="607" y="661"/>
                    <a:pt x="607" y="661"/>
                    <a:pt x="607" y="661"/>
                  </a:cubicBezTo>
                  <a:cubicBezTo>
                    <a:pt x="607" y="661"/>
                    <a:pt x="607" y="661"/>
                    <a:pt x="607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1"/>
                    <a:pt x="606" y="661"/>
                    <a:pt x="606" y="661"/>
                  </a:cubicBezTo>
                  <a:cubicBezTo>
                    <a:pt x="606" y="660"/>
                    <a:pt x="606" y="660"/>
                    <a:pt x="606" y="660"/>
                  </a:cubicBezTo>
                  <a:cubicBezTo>
                    <a:pt x="606" y="660"/>
                    <a:pt x="606" y="660"/>
                    <a:pt x="606" y="660"/>
                  </a:cubicBezTo>
                  <a:cubicBezTo>
                    <a:pt x="604" y="661"/>
                    <a:pt x="604" y="661"/>
                    <a:pt x="604" y="661"/>
                  </a:cubicBezTo>
                  <a:cubicBezTo>
                    <a:pt x="604" y="661"/>
                    <a:pt x="604" y="661"/>
                    <a:pt x="604" y="661"/>
                  </a:cubicBezTo>
                  <a:cubicBezTo>
                    <a:pt x="602" y="662"/>
                    <a:pt x="602" y="662"/>
                    <a:pt x="602" y="662"/>
                  </a:cubicBezTo>
                  <a:cubicBezTo>
                    <a:pt x="602" y="662"/>
                    <a:pt x="602" y="662"/>
                    <a:pt x="602" y="662"/>
                  </a:cubicBezTo>
                  <a:cubicBezTo>
                    <a:pt x="601" y="663"/>
                    <a:pt x="601" y="663"/>
                    <a:pt x="601" y="663"/>
                  </a:cubicBezTo>
                  <a:cubicBezTo>
                    <a:pt x="601" y="663"/>
                    <a:pt x="601" y="663"/>
                    <a:pt x="601" y="663"/>
                  </a:cubicBezTo>
                  <a:cubicBezTo>
                    <a:pt x="600" y="663"/>
                    <a:pt x="600" y="663"/>
                    <a:pt x="600" y="663"/>
                  </a:cubicBezTo>
                  <a:cubicBezTo>
                    <a:pt x="600" y="663"/>
                    <a:pt x="600" y="663"/>
                    <a:pt x="600" y="663"/>
                  </a:cubicBezTo>
                  <a:cubicBezTo>
                    <a:pt x="598" y="665"/>
                    <a:pt x="598" y="665"/>
                    <a:pt x="598" y="665"/>
                  </a:cubicBezTo>
                  <a:cubicBezTo>
                    <a:pt x="598" y="665"/>
                    <a:pt x="598" y="665"/>
                    <a:pt x="598" y="665"/>
                  </a:cubicBezTo>
                  <a:cubicBezTo>
                    <a:pt x="597" y="666"/>
                    <a:pt x="597" y="666"/>
                    <a:pt x="597" y="666"/>
                  </a:cubicBezTo>
                  <a:cubicBezTo>
                    <a:pt x="597" y="666"/>
                    <a:pt x="597" y="666"/>
                    <a:pt x="597" y="666"/>
                  </a:cubicBezTo>
                  <a:cubicBezTo>
                    <a:pt x="595" y="667"/>
                    <a:pt x="595" y="667"/>
                    <a:pt x="595" y="667"/>
                  </a:cubicBezTo>
                  <a:cubicBezTo>
                    <a:pt x="595" y="667"/>
                    <a:pt x="595" y="667"/>
                    <a:pt x="595" y="667"/>
                  </a:cubicBezTo>
                  <a:cubicBezTo>
                    <a:pt x="595" y="668"/>
                    <a:pt x="595" y="668"/>
                    <a:pt x="595" y="668"/>
                  </a:cubicBezTo>
                  <a:cubicBezTo>
                    <a:pt x="595" y="668"/>
                    <a:pt x="595" y="668"/>
                    <a:pt x="595" y="668"/>
                  </a:cubicBezTo>
                  <a:cubicBezTo>
                    <a:pt x="594" y="669"/>
                    <a:pt x="594" y="669"/>
                    <a:pt x="594" y="669"/>
                  </a:cubicBezTo>
                  <a:cubicBezTo>
                    <a:pt x="594" y="669"/>
                    <a:pt x="594" y="669"/>
                    <a:pt x="594" y="669"/>
                  </a:cubicBezTo>
                  <a:cubicBezTo>
                    <a:pt x="594" y="669"/>
                    <a:pt x="594" y="669"/>
                    <a:pt x="594" y="669"/>
                  </a:cubicBezTo>
                  <a:cubicBezTo>
                    <a:pt x="594" y="669"/>
                    <a:pt x="594" y="669"/>
                    <a:pt x="594" y="669"/>
                  </a:cubicBezTo>
                  <a:cubicBezTo>
                    <a:pt x="594" y="670"/>
                    <a:pt x="594" y="670"/>
                    <a:pt x="594" y="670"/>
                  </a:cubicBezTo>
                  <a:cubicBezTo>
                    <a:pt x="594" y="670"/>
                    <a:pt x="594" y="670"/>
                    <a:pt x="594" y="670"/>
                  </a:cubicBezTo>
                  <a:cubicBezTo>
                    <a:pt x="594" y="670"/>
                    <a:pt x="594" y="670"/>
                    <a:pt x="594" y="670"/>
                  </a:cubicBezTo>
                  <a:cubicBezTo>
                    <a:pt x="594" y="670"/>
                    <a:pt x="594" y="670"/>
                    <a:pt x="594" y="670"/>
                  </a:cubicBezTo>
                  <a:cubicBezTo>
                    <a:pt x="594" y="671"/>
                    <a:pt x="594" y="671"/>
                    <a:pt x="594" y="671"/>
                  </a:cubicBezTo>
                  <a:cubicBezTo>
                    <a:pt x="594" y="671"/>
                    <a:pt x="594" y="671"/>
                    <a:pt x="594" y="671"/>
                  </a:cubicBezTo>
                  <a:cubicBezTo>
                    <a:pt x="594" y="671"/>
                    <a:pt x="594" y="671"/>
                    <a:pt x="594" y="671"/>
                  </a:cubicBezTo>
                  <a:cubicBezTo>
                    <a:pt x="594" y="671"/>
                    <a:pt x="594" y="671"/>
                    <a:pt x="594" y="671"/>
                  </a:cubicBezTo>
                  <a:cubicBezTo>
                    <a:pt x="594" y="672"/>
                    <a:pt x="594" y="672"/>
                    <a:pt x="594" y="672"/>
                  </a:cubicBezTo>
                  <a:cubicBezTo>
                    <a:pt x="594" y="672"/>
                    <a:pt x="594" y="672"/>
                    <a:pt x="594" y="672"/>
                  </a:cubicBezTo>
                  <a:cubicBezTo>
                    <a:pt x="594" y="672"/>
                    <a:pt x="594" y="672"/>
                    <a:pt x="594" y="672"/>
                  </a:cubicBezTo>
                  <a:cubicBezTo>
                    <a:pt x="594" y="672"/>
                    <a:pt x="594" y="672"/>
                    <a:pt x="594" y="672"/>
                  </a:cubicBezTo>
                  <a:cubicBezTo>
                    <a:pt x="593" y="672"/>
                    <a:pt x="593" y="672"/>
                    <a:pt x="593" y="672"/>
                  </a:cubicBezTo>
                  <a:cubicBezTo>
                    <a:pt x="593" y="672"/>
                    <a:pt x="593" y="672"/>
                    <a:pt x="593" y="672"/>
                  </a:cubicBezTo>
                  <a:cubicBezTo>
                    <a:pt x="593" y="672"/>
                    <a:pt x="593" y="672"/>
                    <a:pt x="593" y="672"/>
                  </a:cubicBezTo>
                  <a:cubicBezTo>
                    <a:pt x="593" y="672"/>
                    <a:pt x="593" y="672"/>
                    <a:pt x="593" y="672"/>
                  </a:cubicBezTo>
                  <a:cubicBezTo>
                    <a:pt x="592" y="673"/>
                    <a:pt x="592" y="673"/>
                    <a:pt x="592" y="673"/>
                  </a:cubicBezTo>
                  <a:cubicBezTo>
                    <a:pt x="592" y="673"/>
                    <a:pt x="592" y="673"/>
                    <a:pt x="592" y="673"/>
                  </a:cubicBezTo>
                  <a:cubicBezTo>
                    <a:pt x="592" y="673"/>
                    <a:pt x="592" y="673"/>
                    <a:pt x="592" y="673"/>
                  </a:cubicBezTo>
                  <a:cubicBezTo>
                    <a:pt x="592" y="673"/>
                    <a:pt x="592" y="673"/>
                    <a:pt x="592" y="673"/>
                  </a:cubicBezTo>
                  <a:cubicBezTo>
                    <a:pt x="592" y="673"/>
                    <a:pt x="592" y="673"/>
                    <a:pt x="592" y="673"/>
                  </a:cubicBezTo>
                  <a:cubicBezTo>
                    <a:pt x="592" y="673"/>
                    <a:pt x="592" y="673"/>
                    <a:pt x="592" y="673"/>
                  </a:cubicBezTo>
                  <a:cubicBezTo>
                    <a:pt x="591" y="673"/>
                    <a:pt x="591" y="673"/>
                    <a:pt x="591" y="673"/>
                  </a:cubicBezTo>
                  <a:cubicBezTo>
                    <a:pt x="591" y="673"/>
                    <a:pt x="591" y="673"/>
                    <a:pt x="591" y="673"/>
                  </a:cubicBezTo>
                  <a:cubicBezTo>
                    <a:pt x="591" y="673"/>
                    <a:pt x="591" y="673"/>
                    <a:pt x="591" y="673"/>
                  </a:cubicBezTo>
                  <a:cubicBezTo>
                    <a:pt x="591" y="673"/>
                    <a:pt x="591" y="673"/>
                    <a:pt x="591" y="673"/>
                  </a:cubicBezTo>
                  <a:cubicBezTo>
                    <a:pt x="590" y="673"/>
                    <a:pt x="590" y="673"/>
                    <a:pt x="590" y="673"/>
                  </a:cubicBezTo>
                  <a:cubicBezTo>
                    <a:pt x="590" y="673"/>
                    <a:pt x="590" y="673"/>
                    <a:pt x="590" y="673"/>
                  </a:cubicBezTo>
                  <a:cubicBezTo>
                    <a:pt x="590" y="671"/>
                    <a:pt x="590" y="671"/>
                    <a:pt x="590" y="671"/>
                  </a:cubicBezTo>
                  <a:cubicBezTo>
                    <a:pt x="590" y="671"/>
                    <a:pt x="590" y="671"/>
                    <a:pt x="590" y="671"/>
                  </a:cubicBezTo>
                  <a:cubicBezTo>
                    <a:pt x="589" y="669"/>
                    <a:pt x="589" y="669"/>
                    <a:pt x="589" y="669"/>
                  </a:cubicBezTo>
                  <a:cubicBezTo>
                    <a:pt x="589" y="669"/>
                    <a:pt x="589" y="669"/>
                    <a:pt x="589" y="669"/>
                  </a:cubicBezTo>
                  <a:cubicBezTo>
                    <a:pt x="588" y="668"/>
                    <a:pt x="588" y="668"/>
                    <a:pt x="588" y="668"/>
                  </a:cubicBezTo>
                  <a:cubicBezTo>
                    <a:pt x="588" y="668"/>
                    <a:pt x="588" y="668"/>
                    <a:pt x="588" y="668"/>
                  </a:cubicBezTo>
                  <a:cubicBezTo>
                    <a:pt x="587" y="666"/>
                    <a:pt x="587" y="666"/>
                    <a:pt x="587" y="666"/>
                  </a:cubicBezTo>
                  <a:cubicBezTo>
                    <a:pt x="587" y="666"/>
                    <a:pt x="587" y="666"/>
                    <a:pt x="587" y="666"/>
                  </a:cubicBezTo>
                  <a:cubicBezTo>
                    <a:pt x="586" y="664"/>
                    <a:pt x="586" y="664"/>
                    <a:pt x="586" y="664"/>
                  </a:cubicBezTo>
                  <a:cubicBezTo>
                    <a:pt x="586" y="664"/>
                    <a:pt x="586" y="664"/>
                    <a:pt x="586" y="664"/>
                  </a:cubicBezTo>
                  <a:cubicBezTo>
                    <a:pt x="585" y="662"/>
                    <a:pt x="585" y="662"/>
                    <a:pt x="585" y="662"/>
                  </a:cubicBezTo>
                  <a:cubicBezTo>
                    <a:pt x="585" y="662"/>
                    <a:pt x="585" y="662"/>
                    <a:pt x="585" y="662"/>
                  </a:cubicBezTo>
                  <a:cubicBezTo>
                    <a:pt x="584" y="661"/>
                    <a:pt x="584" y="661"/>
                    <a:pt x="584" y="661"/>
                  </a:cubicBezTo>
                  <a:cubicBezTo>
                    <a:pt x="584" y="661"/>
                    <a:pt x="584" y="661"/>
                    <a:pt x="584" y="661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3" y="659"/>
                    <a:pt x="583" y="659"/>
                    <a:pt x="583" y="659"/>
                  </a:cubicBezTo>
                  <a:cubicBezTo>
                    <a:pt x="584" y="659"/>
                    <a:pt x="584" y="659"/>
                    <a:pt x="584" y="659"/>
                  </a:cubicBezTo>
                  <a:cubicBezTo>
                    <a:pt x="584" y="659"/>
                    <a:pt x="584" y="659"/>
                    <a:pt x="584" y="659"/>
                  </a:cubicBezTo>
                  <a:cubicBezTo>
                    <a:pt x="584" y="658"/>
                    <a:pt x="584" y="658"/>
                    <a:pt x="584" y="658"/>
                  </a:cubicBezTo>
                  <a:cubicBezTo>
                    <a:pt x="584" y="658"/>
                    <a:pt x="584" y="658"/>
                    <a:pt x="584" y="658"/>
                  </a:cubicBezTo>
                  <a:cubicBezTo>
                    <a:pt x="584" y="658"/>
                    <a:pt x="584" y="658"/>
                    <a:pt x="584" y="658"/>
                  </a:cubicBezTo>
                  <a:cubicBezTo>
                    <a:pt x="584" y="658"/>
                    <a:pt x="584" y="658"/>
                    <a:pt x="584" y="658"/>
                  </a:cubicBezTo>
                  <a:cubicBezTo>
                    <a:pt x="585" y="658"/>
                    <a:pt x="585" y="658"/>
                    <a:pt x="585" y="658"/>
                  </a:cubicBezTo>
                  <a:cubicBezTo>
                    <a:pt x="585" y="658"/>
                    <a:pt x="585" y="658"/>
                    <a:pt x="585" y="658"/>
                  </a:cubicBezTo>
                  <a:cubicBezTo>
                    <a:pt x="585" y="658"/>
                    <a:pt x="585" y="658"/>
                    <a:pt x="585" y="658"/>
                  </a:cubicBezTo>
                  <a:cubicBezTo>
                    <a:pt x="585" y="658"/>
                    <a:pt x="585" y="658"/>
                    <a:pt x="585" y="658"/>
                  </a:cubicBezTo>
                  <a:cubicBezTo>
                    <a:pt x="585" y="658"/>
                    <a:pt x="585" y="658"/>
                    <a:pt x="585" y="658"/>
                  </a:cubicBezTo>
                  <a:cubicBezTo>
                    <a:pt x="585" y="658"/>
                    <a:pt x="585" y="658"/>
                    <a:pt x="585" y="658"/>
                  </a:cubicBezTo>
                  <a:cubicBezTo>
                    <a:pt x="586" y="658"/>
                    <a:pt x="586" y="658"/>
                    <a:pt x="586" y="658"/>
                  </a:cubicBezTo>
                  <a:cubicBezTo>
                    <a:pt x="586" y="658"/>
                    <a:pt x="586" y="658"/>
                    <a:pt x="586" y="658"/>
                  </a:cubicBezTo>
                  <a:cubicBezTo>
                    <a:pt x="586" y="658"/>
                    <a:pt x="586" y="658"/>
                    <a:pt x="586" y="658"/>
                  </a:cubicBezTo>
                  <a:cubicBezTo>
                    <a:pt x="586" y="658"/>
                    <a:pt x="586" y="658"/>
                    <a:pt x="586" y="658"/>
                  </a:cubicBezTo>
                  <a:cubicBezTo>
                    <a:pt x="587" y="658"/>
                    <a:pt x="587" y="658"/>
                    <a:pt x="587" y="658"/>
                  </a:cubicBezTo>
                  <a:cubicBezTo>
                    <a:pt x="587" y="658"/>
                    <a:pt x="587" y="658"/>
                    <a:pt x="587" y="658"/>
                  </a:cubicBezTo>
                  <a:cubicBezTo>
                    <a:pt x="588" y="658"/>
                    <a:pt x="588" y="658"/>
                    <a:pt x="588" y="658"/>
                  </a:cubicBezTo>
                  <a:cubicBezTo>
                    <a:pt x="588" y="658"/>
                    <a:pt x="588" y="658"/>
                    <a:pt x="588" y="658"/>
                  </a:cubicBezTo>
                  <a:cubicBezTo>
                    <a:pt x="594" y="665"/>
                    <a:pt x="594" y="665"/>
                    <a:pt x="594" y="665"/>
                  </a:cubicBezTo>
                  <a:cubicBezTo>
                    <a:pt x="594" y="665"/>
                    <a:pt x="594" y="665"/>
                    <a:pt x="594" y="665"/>
                  </a:cubicBezTo>
                  <a:cubicBezTo>
                    <a:pt x="594" y="665"/>
                    <a:pt x="594" y="665"/>
                    <a:pt x="594" y="665"/>
                  </a:cubicBezTo>
                  <a:cubicBezTo>
                    <a:pt x="594" y="665"/>
                    <a:pt x="594" y="665"/>
                    <a:pt x="594" y="665"/>
                  </a:cubicBezTo>
                  <a:cubicBezTo>
                    <a:pt x="594" y="665"/>
                    <a:pt x="594" y="665"/>
                    <a:pt x="594" y="665"/>
                  </a:cubicBezTo>
                  <a:cubicBezTo>
                    <a:pt x="594" y="665"/>
                    <a:pt x="594" y="665"/>
                    <a:pt x="594" y="665"/>
                  </a:cubicBezTo>
                  <a:cubicBezTo>
                    <a:pt x="595" y="665"/>
                    <a:pt x="595" y="665"/>
                    <a:pt x="595" y="665"/>
                  </a:cubicBezTo>
                  <a:cubicBezTo>
                    <a:pt x="595" y="665"/>
                    <a:pt x="595" y="665"/>
                    <a:pt x="595" y="665"/>
                  </a:cubicBezTo>
                  <a:cubicBezTo>
                    <a:pt x="595" y="665"/>
                    <a:pt x="595" y="665"/>
                    <a:pt x="595" y="665"/>
                  </a:cubicBezTo>
                  <a:cubicBezTo>
                    <a:pt x="595" y="665"/>
                    <a:pt x="595" y="665"/>
                    <a:pt x="595" y="665"/>
                  </a:cubicBezTo>
                  <a:cubicBezTo>
                    <a:pt x="595" y="665"/>
                    <a:pt x="595" y="665"/>
                    <a:pt x="595" y="665"/>
                  </a:cubicBezTo>
                  <a:cubicBezTo>
                    <a:pt x="595" y="665"/>
                    <a:pt x="595" y="665"/>
                    <a:pt x="595" y="665"/>
                  </a:cubicBezTo>
                  <a:cubicBezTo>
                    <a:pt x="595" y="665"/>
                    <a:pt x="595" y="665"/>
                    <a:pt x="595" y="665"/>
                  </a:cubicBezTo>
                  <a:cubicBezTo>
                    <a:pt x="595" y="665"/>
                    <a:pt x="595" y="665"/>
                    <a:pt x="595" y="665"/>
                  </a:cubicBezTo>
                  <a:cubicBezTo>
                    <a:pt x="596" y="664"/>
                    <a:pt x="596" y="664"/>
                    <a:pt x="596" y="664"/>
                  </a:cubicBezTo>
                  <a:cubicBezTo>
                    <a:pt x="596" y="664"/>
                    <a:pt x="596" y="664"/>
                    <a:pt x="596" y="664"/>
                  </a:cubicBezTo>
                  <a:cubicBezTo>
                    <a:pt x="596" y="664"/>
                    <a:pt x="596" y="664"/>
                    <a:pt x="596" y="664"/>
                  </a:cubicBezTo>
                  <a:cubicBezTo>
                    <a:pt x="596" y="664"/>
                    <a:pt x="596" y="664"/>
                    <a:pt x="596" y="664"/>
                  </a:cubicBezTo>
                  <a:cubicBezTo>
                    <a:pt x="594" y="656"/>
                    <a:pt x="594" y="656"/>
                    <a:pt x="594" y="656"/>
                  </a:cubicBezTo>
                  <a:cubicBezTo>
                    <a:pt x="594" y="656"/>
                    <a:pt x="594" y="656"/>
                    <a:pt x="594" y="656"/>
                  </a:cubicBezTo>
                  <a:cubicBezTo>
                    <a:pt x="588" y="647"/>
                    <a:pt x="588" y="647"/>
                    <a:pt x="588" y="647"/>
                  </a:cubicBezTo>
                  <a:cubicBezTo>
                    <a:pt x="588" y="647"/>
                    <a:pt x="588" y="647"/>
                    <a:pt x="588" y="647"/>
                  </a:cubicBezTo>
                  <a:cubicBezTo>
                    <a:pt x="588" y="647"/>
                    <a:pt x="588" y="647"/>
                    <a:pt x="588" y="647"/>
                  </a:cubicBezTo>
                  <a:cubicBezTo>
                    <a:pt x="588" y="647"/>
                    <a:pt x="588" y="647"/>
                    <a:pt x="588" y="647"/>
                  </a:cubicBezTo>
                  <a:cubicBezTo>
                    <a:pt x="588" y="646"/>
                    <a:pt x="588" y="646"/>
                    <a:pt x="588" y="646"/>
                  </a:cubicBezTo>
                  <a:cubicBezTo>
                    <a:pt x="588" y="646"/>
                    <a:pt x="588" y="646"/>
                    <a:pt x="588" y="646"/>
                  </a:cubicBezTo>
                  <a:cubicBezTo>
                    <a:pt x="588" y="646"/>
                    <a:pt x="588" y="646"/>
                    <a:pt x="588" y="646"/>
                  </a:cubicBezTo>
                  <a:cubicBezTo>
                    <a:pt x="588" y="646"/>
                    <a:pt x="588" y="646"/>
                    <a:pt x="588" y="646"/>
                  </a:cubicBezTo>
                  <a:cubicBezTo>
                    <a:pt x="588" y="646"/>
                    <a:pt x="588" y="646"/>
                    <a:pt x="588" y="646"/>
                  </a:cubicBezTo>
                  <a:cubicBezTo>
                    <a:pt x="588" y="646"/>
                    <a:pt x="588" y="646"/>
                    <a:pt x="588" y="646"/>
                  </a:cubicBezTo>
                  <a:cubicBezTo>
                    <a:pt x="588" y="646"/>
                    <a:pt x="588" y="646"/>
                    <a:pt x="588" y="646"/>
                  </a:cubicBezTo>
                  <a:cubicBezTo>
                    <a:pt x="588" y="646"/>
                    <a:pt x="588" y="646"/>
                    <a:pt x="588" y="646"/>
                  </a:cubicBezTo>
                  <a:cubicBezTo>
                    <a:pt x="588" y="645"/>
                    <a:pt x="588" y="645"/>
                    <a:pt x="588" y="645"/>
                  </a:cubicBezTo>
                  <a:cubicBezTo>
                    <a:pt x="588" y="645"/>
                    <a:pt x="588" y="645"/>
                    <a:pt x="588" y="645"/>
                  </a:cubicBezTo>
                  <a:cubicBezTo>
                    <a:pt x="588" y="645"/>
                    <a:pt x="588" y="645"/>
                    <a:pt x="588" y="645"/>
                  </a:cubicBezTo>
                  <a:cubicBezTo>
                    <a:pt x="588" y="645"/>
                    <a:pt x="588" y="645"/>
                    <a:pt x="588" y="645"/>
                  </a:cubicBezTo>
                  <a:cubicBezTo>
                    <a:pt x="588" y="645"/>
                    <a:pt x="588" y="645"/>
                    <a:pt x="588" y="645"/>
                  </a:cubicBezTo>
                  <a:cubicBezTo>
                    <a:pt x="588" y="645"/>
                    <a:pt x="588" y="645"/>
                    <a:pt x="588" y="645"/>
                  </a:cubicBezTo>
                  <a:cubicBezTo>
                    <a:pt x="587" y="645"/>
                    <a:pt x="587" y="645"/>
                    <a:pt x="587" y="645"/>
                  </a:cubicBezTo>
                  <a:cubicBezTo>
                    <a:pt x="587" y="645"/>
                    <a:pt x="587" y="645"/>
                    <a:pt x="587" y="645"/>
                  </a:cubicBezTo>
                  <a:cubicBezTo>
                    <a:pt x="586" y="644"/>
                    <a:pt x="586" y="644"/>
                    <a:pt x="586" y="644"/>
                  </a:cubicBezTo>
                  <a:cubicBezTo>
                    <a:pt x="586" y="644"/>
                    <a:pt x="586" y="644"/>
                    <a:pt x="586" y="644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2"/>
                    <a:pt x="585" y="642"/>
                    <a:pt x="585" y="642"/>
                  </a:cubicBezTo>
                  <a:cubicBezTo>
                    <a:pt x="585" y="642"/>
                    <a:pt x="585" y="642"/>
                    <a:pt x="585" y="642"/>
                  </a:cubicBezTo>
                  <a:cubicBezTo>
                    <a:pt x="585" y="641"/>
                    <a:pt x="585" y="641"/>
                    <a:pt x="585" y="641"/>
                  </a:cubicBezTo>
                  <a:cubicBezTo>
                    <a:pt x="585" y="641"/>
                    <a:pt x="585" y="641"/>
                    <a:pt x="585" y="641"/>
                  </a:cubicBezTo>
                  <a:cubicBezTo>
                    <a:pt x="585" y="640"/>
                    <a:pt x="585" y="640"/>
                    <a:pt x="585" y="640"/>
                  </a:cubicBezTo>
                  <a:cubicBezTo>
                    <a:pt x="585" y="640"/>
                    <a:pt x="585" y="640"/>
                    <a:pt x="585" y="640"/>
                  </a:cubicBezTo>
                  <a:cubicBezTo>
                    <a:pt x="585" y="639"/>
                    <a:pt x="585" y="639"/>
                    <a:pt x="585" y="639"/>
                  </a:cubicBezTo>
                  <a:cubicBezTo>
                    <a:pt x="585" y="639"/>
                    <a:pt x="585" y="639"/>
                    <a:pt x="585" y="639"/>
                  </a:cubicBezTo>
                  <a:cubicBezTo>
                    <a:pt x="587" y="639"/>
                    <a:pt x="587" y="639"/>
                    <a:pt x="587" y="639"/>
                  </a:cubicBezTo>
                  <a:cubicBezTo>
                    <a:pt x="587" y="639"/>
                    <a:pt x="587" y="639"/>
                    <a:pt x="587" y="639"/>
                  </a:cubicBezTo>
                  <a:cubicBezTo>
                    <a:pt x="588" y="640"/>
                    <a:pt x="588" y="640"/>
                    <a:pt x="588" y="640"/>
                  </a:cubicBezTo>
                  <a:cubicBezTo>
                    <a:pt x="588" y="640"/>
                    <a:pt x="588" y="640"/>
                    <a:pt x="588" y="640"/>
                  </a:cubicBezTo>
                  <a:cubicBezTo>
                    <a:pt x="588" y="640"/>
                    <a:pt x="588" y="640"/>
                    <a:pt x="588" y="640"/>
                  </a:cubicBezTo>
                  <a:cubicBezTo>
                    <a:pt x="588" y="640"/>
                    <a:pt x="588" y="640"/>
                    <a:pt x="588" y="640"/>
                  </a:cubicBezTo>
                  <a:cubicBezTo>
                    <a:pt x="589" y="640"/>
                    <a:pt x="589" y="640"/>
                    <a:pt x="589" y="640"/>
                  </a:cubicBezTo>
                  <a:cubicBezTo>
                    <a:pt x="589" y="640"/>
                    <a:pt x="589" y="640"/>
                    <a:pt x="589" y="640"/>
                  </a:cubicBezTo>
                  <a:cubicBezTo>
                    <a:pt x="590" y="641"/>
                    <a:pt x="590" y="641"/>
                    <a:pt x="590" y="641"/>
                  </a:cubicBezTo>
                  <a:cubicBezTo>
                    <a:pt x="590" y="641"/>
                    <a:pt x="590" y="641"/>
                    <a:pt x="590" y="641"/>
                  </a:cubicBezTo>
                  <a:cubicBezTo>
                    <a:pt x="590" y="641"/>
                    <a:pt x="590" y="641"/>
                    <a:pt x="590" y="641"/>
                  </a:cubicBezTo>
                  <a:cubicBezTo>
                    <a:pt x="590" y="641"/>
                    <a:pt x="590" y="641"/>
                    <a:pt x="590" y="641"/>
                  </a:cubicBezTo>
                  <a:cubicBezTo>
                    <a:pt x="591" y="642"/>
                    <a:pt x="591" y="642"/>
                    <a:pt x="591" y="642"/>
                  </a:cubicBezTo>
                  <a:cubicBezTo>
                    <a:pt x="591" y="642"/>
                    <a:pt x="591" y="642"/>
                    <a:pt x="591" y="642"/>
                  </a:cubicBezTo>
                  <a:cubicBezTo>
                    <a:pt x="592" y="642"/>
                    <a:pt x="592" y="642"/>
                    <a:pt x="592" y="642"/>
                  </a:cubicBezTo>
                  <a:cubicBezTo>
                    <a:pt x="592" y="642"/>
                    <a:pt x="592" y="642"/>
                    <a:pt x="592" y="642"/>
                  </a:cubicBezTo>
                  <a:cubicBezTo>
                    <a:pt x="592" y="643"/>
                    <a:pt x="592" y="643"/>
                    <a:pt x="592" y="643"/>
                  </a:cubicBezTo>
                  <a:cubicBezTo>
                    <a:pt x="592" y="643"/>
                    <a:pt x="592" y="643"/>
                    <a:pt x="592" y="643"/>
                  </a:cubicBezTo>
                  <a:cubicBezTo>
                    <a:pt x="592" y="643"/>
                    <a:pt x="592" y="643"/>
                    <a:pt x="592" y="643"/>
                  </a:cubicBezTo>
                  <a:cubicBezTo>
                    <a:pt x="592" y="643"/>
                    <a:pt x="592" y="643"/>
                    <a:pt x="592" y="643"/>
                  </a:cubicBezTo>
                  <a:cubicBezTo>
                    <a:pt x="593" y="644"/>
                    <a:pt x="593" y="644"/>
                    <a:pt x="593" y="644"/>
                  </a:cubicBezTo>
                  <a:cubicBezTo>
                    <a:pt x="593" y="644"/>
                    <a:pt x="593" y="644"/>
                    <a:pt x="593" y="644"/>
                  </a:cubicBezTo>
                  <a:cubicBezTo>
                    <a:pt x="593" y="644"/>
                    <a:pt x="593" y="644"/>
                    <a:pt x="593" y="644"/>
                  </a:cubicBezTo>
                  <a:cubicBezTo>
                    <a:pt x="593" y="644"/>
                    <a:pt x="593" y="644"/>
                    <a:pt x="593" y="644"/>
                  </a:cubicBezTo>
                  <a:cubicBezTo>
                    <a:pt x="593" y="644"/>
                    <a:pt x="593" y="644"/>
                    <a:pt x="593" y="644"/>
                  </a:cubicBezTo>
                  <a:cubicBezTo>
                    <a:pt x="593" y="644"/>
                    <a:pt x="593" y="644"/>
                    <a:pt x="593" y="644"/>
                  </a:cubicBezTo>
                  <a:cubicBezTo>
                    <a:pt x="593" y="645"/>
                    <a:pt x="593" y="645"/>
                    <a:pt x="593" y="645"/>
                  </a:cubicBezTo>
                  <a:cubicBezTo>
                    <a:pt x="593" y="645"/>
                    <a:pt x="593" y="645"/>
                    <a:pt x="593" y="645"/>
                  </a:cubicBezTo>
                  <a:cubicBezTo>
                    <a:pt x="593" y="645"/>
                    <a:pt x="593" y="645"/>
                    <a:pt x="593" y="645"/>
                  </a:cubicBezTo>
                  <a:cubicBezTo>
                    <a:pt x="593" y="645"/>
                    <a:pt x="593" y="645"/>
                    <a:pt x="593" y="645"/>
                  </a:cubicBezTo>
                  <a:cubicBezTo>
                    <a:pt x="594" y="646"/>
                    <a:pt x="594" y="646"/>
                    <a:pt x="594" y="646"/>
                  </a:cubicBezTo>
                  <a:cubicBezTo>
                    <a:pt x="594" y="646"/>
                    <a:pt x="594" y="646"/>
                    <a:pt x="594" y="646"/>
                  </a:cubicBezTo>
                  <a:cubicBezTo>
                    <a:pt x="594" y="646"/>
                    <a:pt x="594" y="646"/>
                    <a:pt x="594" y="646"/>
                  </a:cubicBezTo>
                  <a:cubicBezTo>
                    <a:pt x="594" y="646"/>
                    <a:pt x="594" y="646"/>
                    <a:pt x="594" y="646"/>
                  </a:cubicBezTo>
                  <a:cubicBezTo>
                    <a:pt x="594" y="647"/>
                    <a:pt x="594" y="647"/>
                    <a:pt x="594" y="647"/>
                  </a:cubicBezTo>
                  <a:cubicBezTo>
                    <a:pt x="594" y="647"/>
                    <a:pt x="594" y="647"/>
                    <a:pt x="594" y="647"/>
                  </a:cubicBezTo>
                  <a:cubicBezTo>
                    <a:pt x="594" y="648"/>
                    <a:pt x="594" y="648"/>
                    <a:pt x="594" y="648"/>
                  </a:cubicBezTo>
                  <a:cubicBezTo>
                    <a:pt x="594" y="648"/>
                    <a:pt x="594" y="648"/>
                    <a:pt x="594" y="648"/>
                  </a:cubicBezTo>
                  <a:cubicBezTo>
                    <a:pt x="594" y="649"/>
                    <a:pt x="594" y="649"/>
                    <a:pt x="594" y="649"/>
                  </a:cubicBezTo>
                  <a:cubicBezTo>
                    <a:pt x="594" y="649"/>
                    <a:pt x="594" y="649"/>
                    <a:pt x="594" y="649"/>
                  </a:cubicBezTo>
                  <a:cubicBezTo>
                    <a:pt x="595" y="650"/>
                    <a:pt x="595" y="650"/>
                    <a:pt x="595" y="650"/>
                  </a:cubicBezTo>
                  <a:cubicBezTo>
                    <a:pt x="595" y="650"/>
                    <a:pt x="595" y="650"/>
                    <a:pt x="595" y="650"/>
                  </a:cubicBezTo>
                  <a:cubicBezTo>
                    <a:pt x="595" y="650"/>
                    <a:pt x="595" y="650"/>
                    <a:pt x="595" y="650"/>
                  </a:cubicBezTo>
                  <a:cubicBezTo>
                    <a:pt x="595" y="650"/>
                    <a:pt x="595" y="650"/>
                    <a:pt x="595" y="650"/>
                  </a:cubicBezTo>
                  <a:cubicBezTo>
                    <a:pt x="596" y="651"/>
                    <a:pt x="596" y="651"/>
                    <a:pt x="596" y="651"/>
                  </a:cubicBezTo>
                  <a:cubicBezTo>
                    <a:pt x="596" y="651"/>
                    <a:pt x="596" y="651"/>
                    <a:pt x="596" y="651"/>
                  </a:cubicBezTo>
                  <a:cubicBezTo>
                    <a:pt x="597" y="652"/>
                    <a:pt x="597" y="652"/>
                    <a:pt x="597" y="652"/>
                  </a:cubicBezTo>
                  <a:cubicBezTo>
                    <a:pt x="597" y="652"/>
                    <a:pt x="597" y="652"/>
                    <a:pt x="597" y="652"/>
                  </a:cubicBezTo>
                  <a:cubicBezTo>
                    <a:pt x="597" y="653"/>
                    <a:pt x="597" y="653"/>
                    <a:pt x="597" y="653"/>
                  </a:cubicBezTo>
                  <a:cubicBezTo>
                    <a:pt x="597" y="653"/>
                    <a:pt x="597" y="653"/>
                    <a:pt x="597" y="653"/>
                  </a:cubicBezTo>
                  <a:cubicBezTo>
                    <a:pt x="597" y="653"/>
                    <a:pt x="597" y="653"/>
                    <a:pt x="597" y="653"/>
                  </a:cubicBezTo>
                  <a:cubicBezTo>
                    <a:pt x="597" y="653"/>
                    <a:pt x="597" y="653"/>
                    <a:pt x="597" y="653"/>
                  </a:cubicBezTo>
                  <a:cubicBezTo>
                    <a:pt x="598" y="653"/>
                    <a:pt x="598" y="653"/>
                    <a:pt x="598" y="653"/>
                  </a:cubicBezTo>
                  <a:cubicBezTo>
                    <a:pt x="598" y="653"/>
                    <a:pt x="598" y="653"/>
                    <a:pt x="598" y="653"/>
                  </a:cubicBezTo>
                  <a:cubicBezTo>
                    <a:pt x="598" y="653"/>
                    <a:pt x="598" y="653"/>
                    <a:pt x="598" y="653"/>
                  </a:cubicBezTo>
                  <a:cubicBezTo>
                    <a:pt x="598" y="653"/>
                    <a:pt x="598" y="653"/>
                    <a:pt x="598" y="653"/>
                  </a:cubicBezTo>
                  <a:cubicBezTo>
                    <a:pt x="598" y="653"/>
                    <a:pt x="598" y="653"/>
                    <a:pt x="598" y="653"/>
                  </a:cubicBezTo>
                  <a:cubicBezTo>
                    <a:pt x="598" y="653"/>
                    <a:pt x="598" y="653"/>
                    <a:pt x="598" y="653"/>
                  </a:cubicBezTo>
                  <a:cubicBezTo>
                    <a:pt x="598" y="653"/>
                    <a:pt x="598" y="653"/>
                    <a:pt x="598" y="653"/>
                  </a:cubicBezTo>
                  <a:cubicBezTo>
                    <a:pt x="598" y="653"/>
                    <a:pt x="598" y="653"/>
                    <a:pt x="598" y="653"/>
                  </a:cubicBezTo>
                  <a:cubicBezTo>
                    <a:pt x="599" y="653"/>
                    <a:pt x="599" y="653"/>
                    <a:pt x="599" y="653"/>
                  </a:cubicBezTo>
                  <a:cubicBezTo>
                    <a:pt x="599" y="653"/>
                    <a:pt x="599" y="653"/>
                    <a:pt x="599" y="653"/>
                  </a:cubicBezTo>
                  <a:cubicBezTo>
                    <a:pt x="599" y="653"/>
                    <a:pt x="599" y="653"/>
                    <a:pt x="599" y="653"/>
                  </a:cubicBezTo>
                  <a:cubicBezTo>
                    <a:pt x="599" y="653"/>
                    <a:pt x="599" y="653"/>
                    <a:pt x="599" y="653"/>
                  </a:cubicBezTo>
                  <a:cubicBezTo>
                    <a:pt x="599" y="653"/>
                    <a:pt x="599" y="653"/>
                    <a:pt x="599" y="653"/>
                  </a:cubicBezTo>
                  <a:cubicBezTo>
                    <a:pt x="599" y="653"/>
                    <a:pt x="599" y="653"/>
                    <a:pt x="599" y="653"/>
                  </a:cubicBezTo>
                  <a:cubicBezTo>
                    <a:pt x="599" y="653"/>
                    <a:pt x="599" y="653"/>
                    <a:pt x="599" y="653"/>
                  </a:cubicBezTo>
                  <a:cubicBezTo>
                    <a:pt x="599" y="653"/>
                    <a:pt x="599" y="653"/>
                    <a:pt x="599" y="653"/>
                  </a:cubicBezTo>
                  <a:cubicBezTo>
                    <a:pt x="600" y="652"/>
                    <a:pt x="600" y="652"/>
                    <a:pt x="600" y="652"/>
                  </a:cubicBezTo>
                  <a:cubicBezTo>
                    <a:pt x="600" y="652"/>
                    <a:pt x="600" y="652"/>
                    <a:pt x="600" y="652"/>
                  </a:cubicBezTo>
                  <a:cubicBezTo>
                    <a:pt x="600" y="652"/>
                    <a:pt x="600" y="652"/>
                    <a:pt x="600" y="652"/>
                  </a:cubicBezTo>
                  <a:cubicBezTo>
                    <a:pt x="600" y="652"/>
                    <a:pt x="600" y="652"/>
                    <a:pt x="600" y="652"/>
                  </a:cubicBezTo>
                  <a:cubicBezTo>
                    <a:pt x="601" y="651"/>
                    <a:pt x="601" y="651"/>
                    <a:pt x="601" y="651"/>
                  </a:cubicBezTo>
                  <a:cubicBezTo>
                    <a:pt x="601" y="651"/>
                    <a:pt x="601" y="651"/>
                    <a:pt x="601" y="651"/>
                  </a:cubicBezTo>
                  <a:cubicBezTo>
                    <a:pt x="601" y="651"/>
                    <a:pt x="601" y="651"/>
                    <a:pt x="601" y="651"/>
                  </a:cubicBezTo>
                  <a:cubicBezTo>
                    <a:pt x="601" y="651"/>
                    <a:pt x="601" y="651"/>
                    <a:pt x="601" y="651"/>
                  </a:cubicBezTo>
                  <a:cubicBezTo>
                    <a:pt x="601" y="650"/>
                    <a:pt x="601" y="650"/>
                    <a:pt x="601" y="650"/>
                  </a:cubicBezTo>
                  <a:cubicBezTo>
                    <a:pt x="601" y="650"/>
                    <a:pt x="601" y="650"/>
                    <a:pt x="601" y="650"/>
                  </a:cubicBezTo>
                  <a:cubicBezTo>
                    <a:pt x="601" y="650"/>
                    <a:pt x="601" y="650"/>
                    <a:pt x="601" y="650"/>
                  </a:cubicBezTo>
                  <a:cubicBezTo>
                    <a:pt x="601" y="650"/>
                    <a:pt x="601" y="650"/>
                    <a:pt x="601" y="650"/>
                  </a:cubicBezTo>
                  <a:cubicBezTo>
                    <a:pt x="601" y="649"/>
                    <a:pt x="601" y="649"/>
                    <a:pt x="601" y="649"/>
                  </a:cubicBezTo>
                  <a:cubicBezTo>
                    <a:pt x="601" y="649"/>
                    <a:pt x="601" y="649"/>
                    <a:pt x="601" y="649"/>
                  </a:cubicBezTo>
                  <a:cubicBezTo>
                    <a:pt x="600" y="649"/>
                    <a:pt x="600" y="649"/>
                    <a:pt x="600" y="649"/>
                  </a:cubicBezTo>
                  <a:cubicBezTo>
                    <a:pt x="600" y="649"/>
                    <a:pt x="600" y="649"/>
                    <a:pt x="600" y="649"/>
                  </a:cubicBezTo>
                  <a:cubicBezTo>
                    <a:pt x="600" y="649"/>
                    <a:pt x="600" y="649"/>
                    <a:pt x="600" y="649"/>
                  </a:cubicBezTo>
                  <a:cubicBezTo>
                    <a:pt x="600" y="649"/>
                    <a:pt x="600" y="649"/>
                    <a:pt x="600" y="649"/>
                  </a:cubicBezTo>
                  <a:cubicBezTo>
                    <a:pt x="599" y="650"/>
                    <a:pt x="599" y="650"/>
                    <a:pt x="599" y="650"/>
                  </a:cubicBezTo>
                  <a:cubicBezTo>
                    <a:pt x="599" y="650"/>
                    <a:pt x="599" y="650"/>
                    <a:pt x="599" y="650"/>
                  </a:cubicBezTo>
                  <a:cubicBezTo>
                    <a:pt x="599" y="650"/>
                    <a:pt x="599" y="650"/>
                    <a:pt x="599" y="650"/>
                  </a:cubicBezTo>
                  <a:cubicBezTo>
                    <a:pt x="599" y="650"/>
                    <a:pt x="599" y="650"/>
                    <a:pt x="599" y="650"/>
                  </a:cubicBezTo>
                  <a:cubicBezTo>
                    <a:pt x="598" y="650"/>
                    <a:pt x="598" y="650"/>
                    <a:pt x="598" y="650"/>
                  </a:cubicBezTo>
                  <a:cubicBezTo>
                    <a:pt x="598" y="650"/>
                    <a:pt x="598" y="650"/>
                    <a:pt x="598" y="650"/>
                  </a:cubicBezTo>
                  <a:cubicBezTo>
                    <a:pt x="598" y="650"/>
                    <a:pt x="598" y="650"/>
                    <a:pt x="598" y="650"/>
                  </a:cubicBezTo>
                  <a:cubicBezTo>
                    <a:pt x="598" y="650"/>
                    <a:pt x="598" y="650"/>
                    <a:pt x="598" y="650"/>
                  </a:cubicBezTo>
                  <a:cubicBezTo>
                    <a:pt x="597" y="650"/>
                    <a:pt x="597" y="650"/>
                    <a:pt x="597" y="650"/>
                  </a:cubicBezTo>
                  <a:cubicBezTo>
                    <a:pt x="597" y="650"/>
                    <a:pt x="597" y="650"/>
                    <a:pt x="597" y="650"/>
                  </a:cubicBezTo>
                  <a:cubicBezTo>
                    <a:pt x="597" y="649"/>
                    <a:pt x="597" y="649"/>
                    <a:pt x="597" y="649"/>
                  </a:cubicBezTo>
                  <a:cubicBezTo>
                    <a:pt x="597" y="649"/>
                    <a:pt x="597" y="649"/>
                    <a:pt x="597" y="649"/>
                  </a:cubicBezTo>
                  <a:cubicBezTo>
                    <a:pt x="597" y="649"/>
                    <a:pt x="597" y="649"/>
                    <a:pt x="597" y="649"/>
                  </a:cubicBezTo>
                  <a:cubicBezTo>
                    <a:pt x="597" y="649"/>
                    <a:pt x="597" y="649"/>
                    <a:pt x="597" y="649"/>
                  </a:cubicBezTo>
                  <a:cubicBezTo>
                    <a:pt x="596" y="649"/>
                    <a:pt x="596" y="649"/>
                    <a:pt x="596" y="649"/>
                  </a:cubicBezTo>
                  <a:cubicBezTo>
                    <a:pt x="596" y="649"/>
                    <a:pt x="596" y="649"/>
                    <a:pt x="596" y="649"/>
                  </a:cubicBezTo>
                  <a:cubicBezTo>
                    <a:pt x="596" y="649"/>
                    <a:pt x="596" y="649"/>
                    <a:pt x="596" y="649"/>
                  </a:cubicBezTo>
                  <a:cubicBezTo>
                    <a:pt x="596" y="649"/>
                    <a:pt x="596" y="649"/>
                    <a:pt x="596" y="649"/>
                  </a:cubicBezTo>
                  <a:cubicBezTo>
                    <a:pt x="596" y="649"/>
                    <a:pt x="596" y="649"/>
                    <a:pt x="596" y="649"/>
                  </a:cubicBezTo>
                  <a:cubicBezTo>
                    <a:pt x="596" y="649"/>
                    <a:pt x="596" y="649"/>
                    <a:pt x="596" y="649"/>
                  </a:cubicBezTo>
                  <a:cubicBezTo>
                    <a:pt x="596" y="648"/>
                    <a:pt x="596" y="648"/>
                    <a:pt x="596" y="648"/>
                  </a:cubicBezTo>
                  <a:cubicBezTo>
                    <a:pt x="596" y="648"/>
                    <a:pt x="596" y="648"/>
                    <a:pt x="596" y="648"/>
                  </a:cubicBezTo>
                  <a:cubicBezTo>
                    <a:pt x="596" y="648"/>
                    <a:pt x="596" y="648"/>
                    <a:pt x="596" y="648"/>
                  </a:cubicBezTo>
                  <a:cubicBezTo>
                    <a:pt x="596" y="648"/>
                    <a:pt x="596" y="648"/>
                    <a:pt x="596" y="648"/>
                  </a:cubicBezTo>
                  <a:cubicBezTo>
                    <a:pt x="596" y="647"/>
                    <a:pt x="596" y="647"/>
                    <a:pt x="596" y="647"/>
                  </a:cubicBezTo>
                  <a:cubicBezTo>
                    <a:pt x="596" y="647"/>
                    <a:pt x="596" y="647"/>
                    <a:pt x="596" y="647"/>
                  </a:cubicBezTo>
                  <a:cubicBezTo>
                    <a:pt x="597" y="647"/>
                    <a:pt x="597" y="647"/>
                    <a:pt x="597" y="647"/>
                  </a:cubicBezTo>
                  <a:cubicBezTo>
                    <a:pt x="597" y="647"/>
                    <a:pt x="597" y="647"/>
                    <a:pt x="597" y="647"/>
                  </a:cubicBezTo>
                  <a:cubicBezTo>
                    <a:pt x="597" y="647"/>
                    <a:pt x="597" y="647"/>
                    <a:pt x="597" y="647"/>
                  </a:cubicBezTo>
                  <a:cubicBezTo>
                    <a:pt x="597" y="647"/>
                    <a:pt x="597" y="647"/>
                    <a:pt x="597" y="647"/>
                  </a:cubicBezTo>
                  <a:cubicBezTo>
                    <a:pt x="598" y="646"/>
                    <a:pt x="598" y="646"/>
                    <a:pt x="598" y="646"/>
                  </a:cubicBezTo>
                  <a:cubicBezTo>
                    <a:pt x="598" y="646"/>
                    <a:pt x="598" y="646"/>
                    <a:pt x="598" y="646"/>
                  </a:cubicBezTo>
                  <a:cubicBezTo>
                    <a:pt x="599" y="646"/>
                    <a:pt x="599" y="646"/>
                    <a:pt x="599" y="646"/>
                  </a:cubicBezTo>
                  <a:cubicBezTo>
                    <a:pt x="599" y="646"/>
                    <a:pt x="599" y="646"/>
                    <a:pt x="599" y="646"/>
                  </a:cubicBezTo>
                  <a:cubicBezTo>
                    <a:pt x="600" y="646"/>
                    <a:pt x="600" y="646"/>
                    <a:pt x="600" y="646"/>
                  </a:cubicBezTo>
                  <a:cubicBezTo>
                    <a:pt x="600" y="646"/>
                    <a:pt x="600" y="646"/>
                    <a:pt x="600" y="646"/>
                  </a:cubicBezTo>
                  <a:cubicBezTo>
                    <a:pt x="601" y="646"/>
                    <a:pt x="601" y="646"/>
                    <a:pt x="601" y="646"/>
                  </a:cubicBezTo>
                  <a:cubicBezTo>
                    <a:pt x="601" y="646"/>
                    <a:pt x="601" y="646"/>
                    <a:pt x="601" y="646"/>
                  </a:cubicBezTo>
                  <a:cubicBezTo>
                    <a:pt x="603" y="645"/>
                    <a:pt x="603" y="645"/>
                    <a:pt x="603" y="645"/>
                  </a:cubicBezTo>
                  <a:cubicBezTo>
                    <a:pt x="603" y="645"/>
                    <a:pt x="603" y="645"/>
                    <a:pt x="603" y="645"/>
                  </a:cubicBezTo>
                  <a:cubicBezTo>
                    <a:pt x="604" y="645"/>
                    <a:pt x="604" y="645"/>
                    <a:pt x="604" y="645"/>
                  </a:cubicBezTo>
                  <a:cubicBezTo>
                    <a:pt x="604" y="645"/>
                    <a:pt x="604" y="645"/>
                    <a:pt x="604" y="645"/>
                  </a:cubicBezTo>
                  <a:cubicBezTo>
                    <a:pt x="605" y="645"/>
                    <a:pt x="605" y="645"/>
                    <a:pt x="605" y="645"/>
                  </a:cubicBezTo>
                  <a:cubicBezTo>
                    <a:pt x="605" y="645"/>
                    <a:pt x="605" y="645"/>
                    <a:pt x="605" y="645"/>
                  </a:cubicBezTo>
                  <a:cubicBezTo>
                    <a:pt x="605" y="645"/>
                    <a:pt x="605" y="645"/>
                    <a:pt x="605" y="645"/>
                  </a:cubicBezTo>
                  <a:cubicBezTo>
                    <a:pt x="605" y="645"/>
                    <a:pt x="605" y="645"/>
                    <a:pt x="605" y="645"/>
                  </a:cubicBezTo>
                  <a:cubicBezTo>
                    <a:pt x="605" y="644"/>
                    <a:pt x="605" y="644"/>
                    <a:pt x="605" y="644"/>
                  </a:cubicBezTo>
                  <a:cubicBezTo>
                    <a:pt x="605" y="644"/>
                    <a:pt x="605" y="644"/>
                    <a:pt x="605" y="644"/>
                  </a:cubicBezTo>
                  <a:cubicBezTo>
                    <a:pt x="605" y="644"/>
                    <a:pt x="605" y="644"/>
                    <a:pt x="605" y="644"/>
                  </a:cubicBezTo>
                  <a:cubicBezTo>
                    <a:pt x="605" y="644"/>
                    <a:pt x="605" y="644"/>
                    <a:pt x="605" y="644"/>
                  </a:cubicBezTo>
                  <a:cubicBezTo>
                    <a:pt x="605" y="643"/>
                    <a:pt x="605" y="643"/>
                    <a:pt x="605" y="643"/>
                  </a:cubicBezTo>
                  <a:cubicBezTo>
                    <a:pt x="605" y="643"/>
                    <a:pt x="605" y="643"/>
                    <a:pt x="605" y="643"/>
                  </a:cubicBezTo>
                  <a:cubicBezTo>
                    <a:pt x="605" y="643"/>
                    <a:pt x="605" y="643"/>
                    <a:pt x="605" y="643"/>
                  </a:cubicBezTo>
                  <a:cubicBezTo>
                    <a:pt x="605" y="643"/>
                    <a:pt x="605" y="643"/>
                    <a:pt x="605" y="643"/>
                  </a:cubicBezTo>
                  <a:cubicBezTo>
                    <a:pt x="605" y="643"/>
                    <a:pt x="605" y="643"/>
                    <a:pt x="605" y="643"/>
                  </a:cubicBezTo>
                  <a:cubicBezTo>
                    <a:pt x="605" y="643"/>
                    <a:pt x="605" y="643"/>
                    <a:pt x="605" y="643"/>
                  </a:cubicBezTo>
                  <a:cubicBezTo>
                    <a:pt x="605" y="643"/>
                    <a:pt x="605" y="643"/>
                    <a:pt x="605" y="643"/>
                  </a:cubicBezTo>
                  <a:cubicBezTo>
                    <a:pt x="605" y="643"/>
                    <a:pt x="605" y="643"/>
                    <a:pt x="605" y="643"/>
                  </a:cubicBezTo>
                  <a:cubicBezTo>
                    <a:pt x="606" y="642"/>
                    <a:pt x="606" y="642"/>
                    <a:pt x="606" y="642"/>
                  </a:cubicBezTo>
                  <a:cubicBezTo>
                    <a:pt x="606" y="642"/>
                    <a:pt x="606" y="642"/>
                    <a:pt x="606" y="642"/>
                  </a:cubicBezTo>
                  <a:cubicBezTo>
                    <a:pt x="613" y="629"/>
                    <a:pt x="613" y="629"/>
                    <a:pt x="613" y="629"/>
                  </a:cubicBezTo>
                  <a:cubicBezTo>
                    <a:pt x="613" y="629"/>
                    <a:pt x="613" y="629"/>
                    <a:pt x="613" y="629"/>
                  </a:cubicBezTo>
                  <a:cubicBezTo>
                    <a:pt x="614" y="627"/>
                    <a:pt x="614" y="627"/>
                    <a:pt x="614" y="627"/>
                  </a:cubicBezTo>
                  <a:cubicBezTo>
                    <a:pt x="614" y="627"/>
                    <a:pt x="614" y="627"/>
                    <a:pt x="614" y="627"/>
                  </a:cubicBezTo>
                  <a:cubicBezTo>
                    <a:pt x="614" y="626"/>
                    <a:pt x="614" y="626"/>
                    <a:pt x="614" y="626"/>
                  </a:cubicBezTo>
                  <a:cubicBezTo>
                    <a:pt x="614" y="626"/>
                    <a:pt x="614" y="626"/>
                    <a:pt x="614" y="626"/>
                  </a:cubicBezTo>
                  <a:cubicBezTo>
                    <a:pt x="614" y="625"/>
                    <a:pt x="614" y="625"/>
                    <a:pt x="614" y="625"/>
                  </a:cubicBezTo>
                  <a:cubicBezTo>
                    <a:pt x="614" y="625"/>
                    <a:pt x="614" y="625"/>
                    <a:pt x="614" y="625"/>
                  </a:cubicBezTo>
                  <a:cubicBezTo>
                    <a:pt x="614" y="623"/>
                    <a:pt x="614" y="623"/>
                    <a:pt x="614" y="623"/>
                  </a:cubicBezTo>
                  <a:cubicBezTo>
                    <a:pt x="614" y="623"/>
                    <a:pt x="614" y="623"/>
                    <a:pt x="614" y="623"/>
                  </a:cubicBezTo>
                  <a:cubicBezTo>
                    <a:pt x="614" y="622"/>
                    <a:pt x="614" y="622"/>
                    <a:pt x="614" y="622"/>
                  </a:cubicBezTo>
                  <a:cubicBezTo>
                    <a:pt x="614" y="622"/>
                    <a:pt x="614" y="622"/>
                    <a:pt x="614" y="622"/>
                  </a:cubicBezTo>
                  <a:cubicBezTo>
                    <a:pt x="614" y="621"/>
                    <a:pt x="614" y="621"/>
                    <a:pt x="614" y="621"/>
                  </a:cubicBezTo>
                  <a:cubicBezTo>
                    <a:pt x="614" y="621"/>
                    <a:pt x="614" y="621"/>
                    <a:pt x="614" y="621"/>
                  </a:cubicBezTo>
                  <a:cubicBezTo>
                    <a:pt x="614" y="619"/>
                    <a:pt x="614" y="619"/>
                    <a:pt x="614" y="619"/>
                  </a:cubicBezTo>
                  <a:cubicBezTo>
                    <a:pt x="614" y="619"/>
                    <a:pt x="614" y="619"/>
                    <a:pt x="614" y="619"/>
                  </a:cubicBezTo>
                  <a:cubicBezTo>
                    <a:pt x="613" y="618"/>
                    <a:pt x="613" y="618"/>
                    <a:pt x="613" y="618"/>
                  </a:cubicBezTo>
                  <a:cubicBezTo>
                    <a:pt x="613" y="618"/>
                    <a:pt x="613" y="618"/>
                    <a:pt x="613" y="618"/>
                  </a:cubicBezTo>
                  <a:cubicBezTo>
                    <a:pt x="614" y="616"/>
                    <a:pt x="614" y="616"/>
                    <a:pt x="614" y="616"/>
                  </a:cubicBezTo>
                  <a:cubicBezTo>
                    <a:pt x="614" y="616"/>
                    <a:pt x="614" y="616"/>
                    <a:pt x="614" y="616"/>
                  </a:cubicBezTo>
                  <a:cubicBezTo>
                    <a:pt x="614" y="616"/>
                    <a:pt x="614" y="616"/>
                    <a:pt x="614" y="616"/>
                  </a:cubicBezTo>
                  <a:cubicBezTo>
                    <a:pt x="614" y="616"/>
                    <a:pt x="614" y="616"/>
                    <a:pt x="614" y="616"/>
                  </a:cubicBezTo>
                  <a:cubicBezTo>
                    <a:pt x="615" y="616"/>
                    <a:pt x="615" y="616"/>
                    <a:pt x="615" y="616"/>
                  </a:cubicBezTo>
                  <a:cubicBezTo>
                    <a:pt x="615" y="616"/>
                    <a:pt x="615" y="616"/>
                    <a:pt x="615" y="616"/>
                  </a:cubicBezTo>
                  <a:cubicBezTo>
                    <a:pt x="615" y="616"/>
                    <a:pt x="615" y="616"/>
                    <a:pt x="615" y="616"/>
                  </a:cubicBezTo>
                  <a:cubicBezTo>
                    <a:pt x="615" y="616"/>
                    <a:pt x="615" y="616"/>
                    <a:pt x="615" y="616"/>
                  </a:cubicBezTo>
                  <a:cubicBezTo>
                    <a:pt x="616" y="616"/>
                    <a:pt x="616" y="616"/>
                    <a:pt x="616" y="616"/>
                  </a:cubicBezTo>
                  <a:cubicBezTo>
                    <a:pt x="616" y="616"/>
                    <a:pt x="616" y="616"/>
                    <a:pt x="616" y="616"/>
                  </a:cubicBezTo>
                  <a:cubicBezTo>
                    <a:pt x="617" y="616"/>
                    <a:pt x="617" y="616"/>
                    <a:pt x="617" y="616"/>
                  </a:cubicBezTo>
                  <a:cubicBezTo>
                    <a:pt x="617" y="616"/>
                    <a:pt x="617" y="616"/>
                    <a:pt x="617" y="616"/>
                  </a:cubicBezTo>
                  <a:cubicBezTo>
                    <a:pt x="617" y="616"/>
                    <a:pt x="617" y="616"/>
                    <a:pt x="617" y="616"/>
                  </a:cubicBezTo>
                  <a:cubicBezTo>
                    <a:pt x="617" y="616"/>
                    <a:pt x="617" y="616"/>
                    <a:pt x="617" y="616"/>
                  </a:cubicBezTo>
                  <a:cubicBezTo>
                    <a:pt x="618" y="617"/>
                    <a:pt x="618" y="617"/>
                    <a:pt x="618" y="617"/>
                  </a:cubicBezTo>
                  <a:cubicBezTo>
                    <a:pt x="618" y="617"/>
                    <a:pt x="618" y="617"/>
                    <a:pt x="618" y="617"/>
                  </a:cubicBezTo>
                  <a:cubicBezTo>
                    <a:pt x="619" y="617"/>
                    <a:pt x="619" y="617"/>
                    <a:pt x="619" y="617"/>
                  </a:cubicBezTo>
                  <a:cubicBezTo>
                    <a:pt x="619" y="617"/>
                    <a:pt x="619" y="617"/>
                    <a:pt x="619" y="617"/>
                  </a:cubicBezTo>
                  <a:cubicBezTo>
                    <a:pt x="620" y="618"/>
                    <a:pt x="620" y="618"/>
                    <a:pt x="620" y="618"/>
                  </a:cubicBezTo>
                  <a:cubicBezTo>
                    <a:pt x="620" y="618"/>
                    <a:pt x="620" y="618"/>
                    <a:pt x="620" y="618"/>
                  </a:cubicBezTo>
                  <a:cubicBezTo>
                    <a:pt x="620" y="619"/>
                    <a:pt x="620" y="619"/>
                    <a:pt x="620" y="619"/>
                  </a:cubicBezTo>
                  <a:cubicBezTo>
                    <a:pt x="620" y="619"/>
                    <a:pt x="620" y="619"/>
                    <a:pt x="620" y="619"/>
                  </a:cubicBezTo>
                  <a:cubicBezTo>
                    <a:pt x="621" y="620"/>
                    <a:pt x="621" y="620"/>
                    <a:pt x="621" y="620"/>
                  </a:cubicBezTo>
                  <a:cubicBezTo>
                    <a:pt x="621" y="620"/>
                    <a:pt x="621" y="620"/>
                    <a:pt x="621" y="620"/>
                  </a:cubicBezTo>
                  <a:cubicBezTo>
                    <a:pt x="622" y="621"/>
                    <a:pt x="622" y="621"/>
                    <a:pt x="622" y="621"/>
                  </a:cubicBezTo>
                  <a:cubicBezTo>
                    <a:pt x="622" y="621"/>
                    <a:pt x="622" y="621"/>
                    <a:pt x="622" y="621"/>
                  </a:cubicBezTo>
                  <a:cubicBezTo>
                    <a:pt x="622" y="622"/>
                    <a:pt x="622" y="622"/>
                    <a:pt x="622" y="622"/>
                  </a:cubicBezTo>
                  <a:cubicBezTo>
                    <a:pt x="622" y="622"/>
                    <a:pt x="622" y="622"/>
                    <a:pt x="622" y="622"/>
                  </a:cubicBezTo>
                  <a:cubicBezTo>
                    <a:pt x="623" y="623"/>
                    <a:pt x="623" y="623"/>
                    <a:pt x="623" y="623"/>
                  </a:cubicBezTo>
                  <a:cubicBezTo>
                    <a:pt x="623" y="623"/>
                    <a:pt x="623" y="623"/>
                    <a:pt x="623" y="623"/>
                  </a:cubicBezTo>
                  <a:cubicBezTo>
                    <a:pt x="623" y="625"/>
                    <a:pt x="623" y="625"/>
                    <a:pt x="623" y="625"/>
                  </a:cubicBezTo>
                  <a:cubicBezTo>
                    <a:pt x="623" y="625"/>
                    <a:pt x="623" y="625"/>
                    <a:pt x="623" y="625"/>
                  </a:cubicBezTo>
                  <a:cubicBezTo>
                    <a:pt x="622" y="626"/>
                    <a:pt x="622" y="626"/>
                    <a:pt x="622" y="626"/>
                  </a:cubicBezTo>
                  <a:cubicBezTo>
                    <a:pt x="622" y="626"/>
                    <a:pt x="622" y="626"/>
                    <a:pt x="622" y="626"/>
                  </a:cubicBezTo>
                  <a:cubicBezTo>
                    <a:pt x="622" y="626"/>
                    <a:pt x="622" y="626"/>
                    <a:pt x="622" y="626"/>
                  </a:cubicBezTo>
                  <a:cubicBezTo>
                    <a:pt x="622" y="626"/>
                    <a:pt x="622" y="626"/>
                    <a:pt x="622" y="626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2" y="627"/>
                    <a:pt x="622" y="627"/>
                    <a:pt x="622" y="627"/>
                  </a:cubicBezTo>
                  <a:cubicBezTo>
                    <a:pt x="621" y="628"/>
                    <a:pt x="621" y="628"/>
                    <a:pt x="621" y="628"/>
                  </a:cubicBezTo>
                  <a:cubicBezTo>
                    <a:pt x="620" y="629"/>
                    <a:pt x="620" y="629"/>
                    <a:pt x="620" y="629"/>
                  </a:cubicBezTo>
                  <a:cubicBezTo>
                    <a:pt x="620" y="629"/>
                    <a:pt x="620" y="629"/>
                    <a:pt x="620" y="629"/>
                  </a:cubicBezTo>
                  <a:cubicBezTo>
                    <a:pt x="619" y="630"/>
                    <a:pt x="619" y="630"/>
                    <a:pt x="619" y="630"/>
                  </a:cubicBezTo>
                  <a:cubicBezTo>
                    <a:pt x="619" y="630"/>
                    <a:pt x="619" y="630"/>
                    <a:pt x="619" y="630"/>
                  </a:cubicBezTo>
                  <a:cubicBezTo>
                    <a:pt x="618" y="631"/>
                    <a:pt x="618" y="631"/>
                    <a:pt x="618" y="631"/>
                  </a:cubicBezTo>
                  <a:cubicBezTo>
                    <a:pt x="618" y="631"/>
                    <a:pt x="618" y="631"/>
                    <a:pt x="618" y="631"/>
                  </a:cubicBezTo>
                  <a:cubicBezTo>
                    <a:pt x="617" y="633"/>
                    <a:pt x="617" y="633"/>
                    <a:pt x="617" y="633"/>
                  </a:cubicBezTo>
                  <a:cubicBezTo>
                    <a:pt x="617" y="633"/>
                    <a:pt x="617" y="633"/>
                    <a:pt x="617" y="633"/>
                  </a:cubicBezTo>
                  <a:cubicBezTo>
                    <a:pt x="616" y="634"/>
                    <a:pt x="616" y="634"/>
                    <a:pt x="616" y="634"/>
                  </a:cubicBezTo>
                  <a:cubicBezTo>
                    <a:pt x="616" y="634"/>
                    <a:pt x="616" y="634"/>
                    <a:pt x="616" y="634"/>
                  </a:cubicBezTo>
                  <a:cubicBezTo>
                    <a:pt x="615" y="636"/>
                    <a:pt x="615" y="636"/>
                    <a:pt x="615" y="636"/>
                  </a:cubicBezTo>
                  <a:cubicBezTo>
                    <a:pt x="615" y="636"/>
                    <a:pt x="615" y="636"/>
                    <a:pt x="615" y="636"/>
                  </a:cubicBezTo>
                  <a:cubicBezTo>
                    <a:pt x="614" y="637"/>
                    <a:pt x="614" y="637"/>
                    <a:pt x="614" y="637"/>
                  </a:cubicBezTo>
                  <a:cubicBezTo>
                    <a:pt x="614" y="637"/>
                    <a:pt x="614" y="637"/>
                    <a:pt x="614" y="637"/>
                  </a:cubicBezTo>
                  <a:cubicBezTo>
                    <a:pt x="613" y="638"/>
                    <a:pt x="613" y="638"/>
                    <a:pt x="613" y="638"/>
                  </a:cubicBezTo>
                  <a:cubicBezTo>
                    <a:pt x="613" y="638"/>
                    <a:pt x="613" y="638"/>
                    <a:pt x="613" y="638"/>
                  </a:cubicBezTo>
                  <a:cubicBezTo>
                    <a:pt x="609" y="644"/>
                    <a:pt x="609" y="644"/>
                    <a:pt x="609" y="644"/>
                  </a:cubicBezTo>
                  <a:cubicBezTo>
                    <a:pt x="609" y="644"/>
                    <a:pt x="609" y="644"/>
                    <a:pt x="609" y="644"/>
                  </a:cubicBezTo>
                  <a:cubicBezTo>
                    <a:pt x="609" y="645"/>
                    <a:pt x="609" y="645"/>
                    <a:pt x="609" y="645"/>
                  </a:cubicBezTo>
                  <a:cubicBezTo>
                    <a:pt x="609" y="645"/>
                    <a:pt x="609" y="645"/>
                    <a:pt x="609" y="645"/>
                  </a:cubicBezTo>
                  <a:cubicBezTo>
                    <a:pt x="610" y="645"/>
                    <a:pt x="610" y="645"/>
                    <a:pt x="610" y="645"/>
                  </a:cubicBezTo>
                  <a:cubicBezTo>
                    <a:pt x="610" y="645"/>
                    <a:pt x="610" y="645"/>
                    <a:pt x="610" y="645"/>
                  </a:cubicBezTo>
                  <a:cubicBezTo>
                    <a:pt x="611" y="646"/>
                    <a:pt x="611" y="646"/>
                    <a:pt x="611" y="646"/>
                  </a:cubicBezTo>
                  <a:cubicBezTo>
                    <a:pt x="611" y="646"/>
                    <a:pt x="611" y="646"/>
                    <a:pt x="611" y="646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14" y="647"/>
                    <a:pt x="614" y="647"/>
                    <a:pt x="614" y="647"/>
                  </a:cubicBezTo>
                  <a:cubicBezTo>
                    <a:pt x="614" y="647"/>
                    <a:pt x="614" y="647"/>
                    <a:pt x="614" y="647"/>
                  </a:cubicBezTo>
                  <a:cubicBezTo>
                    <a:pt x="615" y="648"/>
                    <a:pt x="615" y="648"/>
                    <a:pt x="615" y="648"/>
                  </a:cubicBezTo>
                  <a:cubicBezTo>
                    <a:pt x="615" y="648"/>
                    <a:pt x="615" y="648"/>
                    <a:pt x="615" y="648"/>
                  </a:cubicBezTo>
                  <a:cubicBezTo>
                    <a:pt x="616" y="648"/>
                    <a:pt x="616" y="648"/>
                    <a:pt x="616" y="648"/>
                  </a:cubicBezTo>
                  <a:cubicBezTo>
                    <a:pt x="616" y="648"/>
                    <a:pt x="616" y="648"/>
                    <a:pt x="616" y="648"/>
                  </a:cubicBezTo>
                  <a:cubicBezTo>
                    <a:pt x="618" y="647"/>
                    <a:pt x="618" y="647"/>
                    <a:pt x="618" y="647"/>
                  </a:cubicBezTo>
                  <a:cubicBezTo>
                    <a:pt x="618" y="647"/>
                    <a:pt x="618" y="647"/>
                    <a:pt x="618" y="647"/>
                  </a:cubicBezTo>
                  <a:cubicBezTo>
                    <a:pt x="619" y="646"/>
                    <a:pt x="619" y="646"/>
                    <a:pt x="619" y="646"/>
                  </a:cubicBezTo>
                  <a:cubicBezTo>
                    <a:pt x="619" y="646"/>
                    <a:pt x="619" y="646"/>
                    <a:pt x="619" y="646"/>
                  </a:cubicBezTo>
                  <a:cubicBezTo>
                    <a:pt x="625" y="641"/>
                    <a:pt x="625" y="641"/>
                    <a:pt x="625" y="641"/>
                  </a:cubicBezTo>
                  <a:cubicBezTo>
                    <a:pt x="625" y="641"/>
                    <a:pt x="625" y="641"/>
                    <a:pt x="625" y="641"/>
                  </a:cubicBezTo>
                  <a:cubicBezTo>
                    <a:pt x="625" y="641"/>
                    <a:pt x="625" y="641"/>
                    <a:pt x="625" y="641"/>
                  </a:cubicBezTo>
                  <a:cubicBezTo>
                    <a:pt x="625" y="641"/>
                    <a:pt x="625" y="641"/>
                    <a:pt x="625" y="641"/>
                  </a:cubicBezTo>
                  <a:cubicBezTo>
                    <a:pt x="625" y="641"/>
                    <a:pt x="625" y="641"/>
                    <a:pt x="625" y="641"/>
                  </a:cubicBezTo>
                  <a:cubicBezTo>
                    <a:pt x="625" y="641"/>
                    <a:pt x="625" y="641"/>
                    <a:pt x="625" y="641"/>
                  </a:cubicBezTo>
                  <a:cubicBezTo>
                    <a:pt x="625" y="641"/>
                    <a:pt x="625" y="641"/>
                    <a:pt x="625" y="641"/>
                  </a:cubicBezTo>
                  <a:cubicBezTo>
                    <a:pt x="625" y="641"/>
                    <a:pt x="625" y="641"/>
                    <a:pt x="625" y="641"/>
                  </a:cubicBezTo>
                  <a:cubicBezTo>
                    <a:pt x="626" y="641"/>
                    <a:pt x="626" y="641"/>
                    <a:pt x="626" y="641"/>
                  </a:cubicBezTo>
                  <a:cubicBezTo>
                    <a:pt x="626" y="641"/>
                    <a:pt x="626" y="641"/>
                    <a:pt x="626" y="641"/>
                  </a:cubicBezTo>
                  <a:cubicBezTo>
                    <a:pt x="626" y="641"/>
                    <a:pt x="626" y="641"/>
                    <a:pt x="626" y="641"/>
                  </a:cubicBezTo>
                  <a:cubicBezTo>
                    <a:pt x="626" y="641"/>
                    <a:pt x="626" y="641"/>
                    <a:pt x="626" y="641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7" y="639"/>
                    <a:pt x="627" y="639"/>
                    <a:pt x="627" y="639"/>
                  </a:cubicBezTo>
                  <a:cubicBezTo>
                    <a:pt x="627" y="639"/>
                    <a:pt x="627" y="639"/>
                    <a:pt x="627" y="639"/>
                  </a:cubicBezTo>
                  <a:cubicBezTo>
                    <a:pt x="635" y="634"/>
                    <a:pt x="635" y="634"/>
                    <a:pt x="635" y="634"/>
                  </a:cubicBezTo>
                  <a:cubicBezTo>
                    <a:pt x="635" y="634"/>
                    <a:pt x="635" y="634"/>
                    <a:pt x="635" y="634"/>
                  </a:cubicBezTo>
                  <a:cubicBezTo>
                    <a:pt x="636" y="634"/>
                    <a:pt x="636" y="634"/>
                    <a:pt x="636" y="634"/>
                  </a:cubicBezTo>
                  <a:cubicBezTo>
                    <a:pt x="636" y="634"/>
                    <a:pt x="636" y="634"/>
                    <a:pt x="636" y="634"/>
                  </a:cubicBezTo>
                  <a:cubicBezTo>
                    <a:pt x="637" y="634"/>
                    <a:pt x="637" y="634"/>
                    <a:pt x="637" y="634"/>
                  </a:cubicBezTo>
                  <a:cubicBezTo>
                    <a:pt x="637" y="634"/>
                    <a:pt x="637" y="634"/>
                    <a:pt x="637" y="634"/>
                  </a:cubicBezTo>
                  <a:cubicBezTo>
                    <a:pt x="638" y="634"/>
                    <a:pt x="638" y="634"/>
                    <a:pt x="638" y="634"/>
                  </a:cubicBezTo>
                  <a:cubicBezTo>
                    <a:pt x="638" y="634"/>
                    <a:pt x="638" y="634"/>
                    <a:pt x="638" y="634"/>
                  </a:cubicBezTo>
                  <a:cubicBezTo>
                    <a:pt x="639" y="635"/>
                    <a:pt x="639" y="635"/>
                    <a:pt x="639" y="635"/>
                  </a:cubicBezTo>
                  <a:cubicBezTo>
                    <a:pt x="639" y="635"/>
                    <a:pt x="639" y="635"/>
                    <a:pt x="639" y="635"/>
                  </a:cubicBezTo>
                  <a:cubicBezTo>
                    <a:pt x="639" y="635"/>
                    <a:pt x="639" y="635"/>
                    <a:pt x="639" y="635"/>
                  </a:cubicBezTo>
                  <a:cubicBezTo>
                    <a:pt x="639" y="635"/>
                    <a:pt x="639" y="635"/>
                    <a:pt x="639" y="635"/>
                  </a:cubicBezTo>
                  <a:cubicBezTo>
                    <a:pt x="640" y="636"/>
                    <a:pt x="640" y="636"/>
                    <a:pt x="640" y="636"/>
                  </a:cubicBezTo>
                  <a:cubicBezTo>
                    <a:pt x="640" y="636"/>
                    <a:pt x="640" y="636"/>
                    <a:pt x="640" y="636"/>
                  </a:cubicBezTo>
                  <a:cubicBezTo>
                    <a:pt x="641" y="636"/>
                    <a:pt x="641" y="636"/>
                    <a:pt x="641" y="636"/>
                  </a:cubicBezTo>
                  <a:cubicBezTo>
                    <a:pt x="641" y="636"/>
                    <a:pt x="641" y="636"/>
                    <a:pt x="641" y="636"/>
                  </a:cubicBezTo>
                  <a:cubicBezTo>
                    <a:pt x="643" y="636"/>
                    <a:pt x="643" y="636"/>
                    <a:pt x="643" y="636"/>
                  </a:cubicBezTo>
                  <a:cubicBezTo>
                    <a:pt x="643" y="636"/>
                    <a:pt x="643" y="636"/>
                    <a:pt x="643" y="636"/>
                  </a:cubicBezTo>
                  <a:cubicBezTo>
                    <a:pt x="643" y="638"/>
                    <a:pt x="643" y="638"/>
                    <a:pt x="643" y="638"/>
                  </a:cubicBezTo>
                  <a:cubicBezTo>
                    <a:pt x="643" y="638"/>
                    <a:pt x="643" y="638"/>
                    <a:pt x="643" y="638"/>
                  </a:cubicBezTo>
                  <a:cubicBezTo>
                    <a:pt x="643" y="639"/>
                    <a:pt x="643" y="639"/>
                    <a:pt x="643" y="639"/>
                  </a:cubicBezTo>
                  <a:cubicBezTo>
                    <a:pt x="643" y="639"/>
                    <a:pt x="643" y="639"/>
                    <a:pt x="643" y="639"/>
                  </a:cubicBezTo>
                  <a:cubicBezTo>
                    <a:pt x="642" y="640"/>
                    <a:pt x="642" y="640"/>
                    <a:pt x="642" y="640"/>
                  </a:cubicBezTo>
                  <a:cubicBezTo>
                    <a:pt x="642" y="640"/>
                    <a:pt x="642" y="640"/>
                    <a:pt x="642" y="640"/>
                  </a:cubicBezTo>
                  <a:cubicBezTo>
                    <a:pt x="642" y="641"/>
                    <a:pt x="642" y="641"/>
                    <a:pt x="642" y="641"/>
                  </a:cubicBezTo>
                  <a:cubicBezTo>
                    <a:pt x="642" y="641"/>
                    <a:pt x="642" y="641"/>
                    <a:pt x="642" y="641"/>
                  </a:cubicBezTo>
                  <a:cubicBezTo>
                    <a:pt x="642" y="643"/>
                    <a:pt x="642" y="643"/>
                    <a:pt x="642" y="643"/>
                  </a:cubicBezTo>
                  <a:cubicBezTo>
                    <a:pt x="642" y="643"/>
                    <a:pt x="642" y="643"/>
                    <a:pt x="642" y="643"/>
                  </a:cubicBezTo>
                  <a:cubicBezTo>
                    <a:pt x="642" y="644"/>
                    <a:pt x="642" y="644"/>
                    <a:pt x="642" y="644"/>
                  </a:cubicBezTo>
                  <a:cubicBezTo>
                    <a:pt x="642" y="644"/>
                    <a:pt x="642" y="644"/>
                    <a:pt x="642" y="644"/>
                  </a:cubicBezTo>
                  <a:cubicBezTo>
                    <a:pt x="641" y="645"/>
                    <a:pt x="641" y="645"/>
                    <a:pt x="641" y="645"/>
                  </a:cubicBezTo>
                  <a:cubicBezTo>
                    <a:pt x="641" y="645"/>
                    <a:pt x="641" y="645"/>
                    <a:pt x="641" y="645"/>
                  </a:cubicBezTo>
                  <a:cubicBezTo>
                    <a:pt x="640" y="646"/>
                    <a:pt x="640" y="646"/>
                    <a:pt x="640" y="646"/>
                  </a:cubicBezTo>
                  <a:cubicBezTo>
                    <a:pt x="640" y="646"/>
                    <a:pt x="640" y="646"/>
                    <a:pt x="640" y="646"/>
                  </a:cubicBezTo>
                  <a:cubicBezTo>
                    <a:pt x="639" y="646"/>
                    <a:pt x="639" y="646"/>
                    <a:pt x="639" y="646"/>
                  </a:cubicBezTo>
                  <a:cubicBezTo>
                    <a:pt x="639" y="646"/>
                    <a:pt x="639" y="646"/>
                    <a:pt x="639" y="646"/>
                  </a:cubicBezTo>
                  <a:cubicBezTo>
                    <a:pt x="639" y="647"/>
                    <a:pt x="639" y="647"/>
                    <a:pt x="639" y="647"/>
                  </a:cubicBezTo>
                  <a:cubicBezTo>
                    <a:pt x="639" y="647"/>
                    <a:pt x="639" y="647"/>
                    <a:pt x="639" y="647"/>
                  </a:cubicBezTo>
                  <a:cubicBezTo>
                    <a:pt x="638" y="647"/>
                    <a:pt x="638" y="647"/>
                    <a:pt x="638" y="647"/>
                  </a:cubicBezTo>
                  <a:cubicBezTo>
                    <a:pt x="638" y="647"/>
                    <a:pt x="638" y="647"/>
                    <a:pt x="638" y="647"/>
                  </a:cubicBezTo>
                  <a:cubicBezTo>
                    <a:pt x="638" y="648"/>
                    <a:pt x="638" y="648"/>
                    <a:pt x="638" y="648"/>
                  </a:cubicBezTo>
                  <a:cubicBezTo>
                    <a:pt x="638" y="648"/>
                    <a:pt x="638" y="648"/>
                    <a:pt x="638" y="648"/>
                  </a:cubicBezTo>
                  <a:cubicBezTo>
                    <a:pt x="638" y="649"/>
                    <a:pt x="638" y="649"/>
                    <a:pt x="638" y="649"/>
                  </a:cubicBezTo>
                  <a:cubicBezTo>
                    <a:pt x="638" y="649"/>
                    <a:pt x="638" y="649"/>
                    <a:pt x="638" y="649"/>
                  </a:cubicBezTo>
                  <a:cubicBezTo>
                    <a:pt x="637" y="649"/>
                    <a:pt x="637" y="649"/>
                    <a:pt x="637" y="649"/>
                  </a:cubicBezTo>
                  <a:cubicBezTo>
                    <a:pt x="637" y="649"/>
                    <a:pt x="637" y="649"/>
                    <a:pt x="637" y="649"/>
                  </a:cubicBezTo>
                  <a:cubicBezTo>
                    <a:pt x="636" y="649"/>
                    <a:pt x="636" y="649"/>
                    <a:pt x="636" y="649"/>
                  </a:cubicBezTo>
                  <a:cubicBezTo>
                    <a:pt x="636" y="649"/>
                    <a:pt x="636" y="649"/>
                    <a:pt x="636" y="649"/>
                  </a:cubicBezTo>
                  <a:cubicBezTo>
                    <a:pt x="636" y="649"/>
                    <a:pt x="636" y="649"/>
                    <a:pt x="636" y="649"/>
                  </a:cubicBezTo>
                  <a:cubicBezTo>
                    <a:pt x="636" y="649"/>
                    <a:pt x="636" y="649"/>
                    <a:pt x="636" y="649"/>
                  </a:cubicBezTo>
                  <a:cubicBezTo>
                    <a:pt x="627" y="662"/>
                    <a:pt x="627" y="662"/>
                    <a:pt x="627" y="662"/>
                  </a:cubicBezTo>
                  <a:cubicBezTo>
                    <a:pt x="627" y="662"/>
                    <a:pt x="627" y="662"/>
                    <a:pt x="627" y="662"/>
                  </a:cubicBezTo>
                  <a:cubicBezTo>
                    <a:pt x="623" y="668"/>
                    <a:pt x="623" y="668"/>
                    <a:pt x="623" y="668"/>
                  </a:cubicBezTo>
                  <a:cubicBezTo>
                    <a:pt x="623" y="668"/>
                    <a:pt x="623" y="668"/>
                    <a:pt x="623" y="668"/>
                  </a:cubicBezTo>
                  <a:cubicBezTo>
                    <a:pt x="624" y="669"/>
                    <a:pt x="624" y="669"/>
                    <a:pt x="624" y="669"/>
                  </a:cubicBezTo>
                  <a:cubicBezTo>
                    <a:pt x="624" y="669"/>
                    <a:pt x="624" y="669"/>
                    <a:pt x="624" y="669"/>
                  </a:cubicBezTo>
                  <a:cubicBezTo>
                    <a:pt x="624" y="669"/>
                    <a:pt x="624" y="669"/>
                    <a:pt x="624" y="669"/>
                  </a:cubicBezTo>
                  <a:cubicBezTo>
                    <a:pt x="624" y="669"/>
                    <a:pt x="624" y="669"/>
                    <a:pt x="624" y="669"/>
                  </a:cubicBezTo>
                  <a:cubicBezTo>
                    <a:pt x="625" y="669"/>
                    <a:pt x="625" y="669"/>
                    <a:pt x="625" y="669"/>
                  </a:cubicBezTo>
                  <a:cubicBezTo>
                    <a:pt x="625" y="669"/>
                    <a:pt x="625" y="669"/>
                    <a:pt x="625" y="669"/>
                  </a:cubicBezTo>
                  <a:cubicBezTo>
                    <a:pt x="625" y="668"/>
                    <a:pt x="625" y="668"/>
                    <a:pt x="625" y="668"/>
                  </a:cubicBezTo>
                  <a:cubicBezTo>
                    <a:pt x="625" y="668"/>
                    <a:pt x="625" y="668"/>
                    <a:pt x="625" y="668"/>
                  </a:cubicBezTo>
                  <a:cubicBezTo>
                    <a:pt x="626" y="668"/>
                    <a:pt x="626" y="668"/>
                    <a:pt x="626" y="668"/>
                  </a:cubicBezTo>
                  <a:cubicBezTo>
                    <a:pt x="626" y="668"/>
                    <a:pt x="626" y="668"/>
                    <a:pt x="626" y="668"/>
                  </a:cubicBezTo>
                  <a:cubicBezTo>
                    <a:pt x="626" y="668"/>
                    <a:pt x="626" y="668"/>
                    <a:pt x="626" y="668"/>
                  </a:cubicBezTo>
                  <a:cubicBezTo>
                    <a:pt x="626" y="668"/>
                    <a:pt x="626" y="668"/>
                    <a:pt x="626" y="668"/>
                  </a:cubicBezTo>
                  <a:cubicBezTo>
                    <a:pt x="627" y="668"/>
                    <a:pt x="627" y="668"/>
                    <a:pt x="627" y="668"/>
                  </a:cubicBezTo>
                  <a:cubicBezTo>
                    <a:pt x="627" y="668"/>
                    <a:pt x="627" y="668"/>
                    <a:pt x="627" y="668"/>
                  </a:cubicBezTo>
                  <a:cubicBezTo>
                    <a:pt x="628" y="668"/>
                    <a:pt x="628" y="668"/>
                    <a:pt x="628" y="668"/>
                  </a:cubicBezTo>
                  <a:cubicBezTo>
                    <a:pt x="628" y="668"/>
                    <a:pt x="628" y="668"/>
                    <a:pt x="628" y="668"/>
                  </a:cubicBezTo>
                  <a:cubicBezTo>
                    <a:pt x="628" y="668"/>
                    <a:pt x="628" y="668"/>
                    <a:pt x="628" y="668"/>
                  </a:cubicBezTo>
                  <a:cubicBezTo>
                    <a:pt x="628" y="668"/>
                    <a:pt x="628" y="668"/>
                    <a:pt x="628" y="668"/>
                  </a:cubicBezTo>
                  <a:cubicBezTo>
                    <a:pt x="629" y="669"/>
                    <a:pt x="629" y="669"/>
                    <a:pt x="629" y="669"/>
                  </a:cubicBezTo>
                  <a:cubicBezTo>
                    <a:pt x="629" y="669"/>
                    <a:pt x="629" y="669"/>
                    <a:pt x="629" y="669"/>
                  </a:cubicBezTo>
                  <a:cubicBezTo>
                    <a:pt x="629" y="669"/>
                    <a:pt x="629" y="669"/>
                    <a:pt x="629" y="669"/>
                  </a:cubicBezTo>
                  <a:cubicBezTo>
                    <a:pt x="629" y="669"/>
                    <a:pt x="629" y="669"/>
                    <a:pt x="629" y="669"/>
                  </a:cubicBezTo>
                  <a:cubicBezTo>
                    <a:pt x="629" y="670"/>
                    <a:pt x="629" y="670"/>
                    <a:pt x="629" y="670"/>
                  </a:cubicBezTo>
                  <a:cubicBezTo>
                    <a:pt x="629" y="670"/>
                    <a:pt x="629" y="670"/>
                    <a:pt x="629" y="670"/>
                  </a:cubicBezTo>
                  <a:cubicBezTo>
                    <a:pt x="630" y="671"/>
                    <a:pt x="630" y="671"/>
                    <a:pt x="630" y="671"/>
                  </a:cubicBezTo>
                  <a:cubicBezTo>
                    <a:pt x="630" y="671"/>
                    <a:pt x="630" y="671"/>
                    <a:pt x="630" y="671"/>
                  </a:cubicBezTo>
                  <a:cubicBezTo>
                    <a:pt x="630" y="672"/>
                    <a:pt x="630" y="672"/>
                    <a:pt x="630" y="672"/>
                  </a:cubicBezTo>
                  <a:cubicBezTo>
                    <a:pt x="630" y="672"/>
                    <a:pt x="630" y="672"/>
                    <a:pt x="630" y="672"/>
                  </a:cubicBezTo>
                  <a:cubicBezTo>
                    <a:pt x="630" y="672"/>
                    <a:pt x="630" y="672"/>
                    <a:pt x="630" y="672"/>
                  </a:cubicBezTo>
                  <a:cubicBezTo>
                    <a:pt x="630" y="672"/>
                    <a:pt x="630" y="672"/>
                    <a:pt x="630" y="672"/>
                  </a:cubicBezTo>
                  <a:cubicBezTo>
                    <a:pt x="630" y="673"/>
                    <a:pt x="630" y="673"/>
                    <a:pt x="630" y="673"/>
                  </a:cubicBezTo>
                  <a:cubicBezTo>
                    <a:pt x="630" y="673"/>
                    <a:pt x="630" y="673"/>
                    <a:pt x="630" y="673"/>
                  </a:cubicBezTo>
                  <a:cubicBezTo>
                    <a:pt x="630" y="674"/>
                    <a:pt x="630" y="674"/>
                    <a:pt x="630" y="674"/>
                  </a:cubicBezTo>
                  <a:cubicBezTo>
                    <a:pt x="630" y="674"/>
                    <a:pt x="630" y="674"/>
                    <a:pt x="630" y="674"/>
                  </a:cubicBezTo>
                  <a:cubicBezTo>
                    <a:pt x="623" y="679"/>
                    <a:pt x="623" y="679"/>
                    <a:pt x="623" y="679"/>
                  </a:cubicBezTo>
                  <a:cubicBezTo>
                    <a:pt x="623" y="679"/>
                    <a:pt x="623" y="679"/>
                    <a:pt x="623" y="679"/>
                  </a:cubicBezTo>
                  <a:cubicBezTo>
                    <a:pt x="610" y="690"/>
                    <a:pt x="610" y="690"/>
                    <a:pt x="610" y="690"/>
                  </a:cubicBezTo>
                  <a:cubicBezTo>
                    <a:pt x="610" y="690"/>
                    <a:pt x="610" y="690"/>
                    <a:pt x="610" y="690"/>
                  </a:cubicBezTo>
                  <a:cubicBezTo>
                    <a:pt x="611" y="691"/>
                    <a:pt x="611" y="691"/>
                    <a:pt x="611" y="691"/>
                  </a:cubicBezTo>
                  <a:cubicBezTo>
                    <a:pt x="611" y="691"/>
                    <a:pt x="611" y="691"/>
                    <a:pt x="611" y="691"/>
                  </a:cubicBezTo>
                  <a:cubicBezTo>
                    <a:pt x="617" y="688"/>
                    <a:pt x="617" y="688"/>
                    <a:pt x="617" y="688"/>
                  </a:cubicBezTo>
                  <a:cubicBezTo>
                    <a:pt x="617" y="688"/>
                    <a:pt x="617" y="688"/>
                    <a:pt x="617" y="688"/>
                  </a:cubicBezTo>
                  <a:cubicBezTo>
                    <a:pt x="618" y="688"/>
                    <a:pt x="618" y="688"/>
                    <a:pt x="618" y="688"/>
                  </a:cubicBezTo>
                  <a:cubicBezTo>
                    <a:pt x="618" y="688"/>
                    <a:pt x="618" y="688"/>
                    <a:pt x="618" y="688"/>
                  </a:cubicBezTo>
                  <a:cubicBezTo>
                    <a:pt x="618" y="688"/>
                    <a:pt x="618" y="688"/>
                    <a:pt x="618" y="688"/>
                  </a:cubicBezTo>
                  <a:cubicBezTo>
                    <a:pt x="618" y="688"/>
                    <a:pt x="618" y="688"/>
                    <a:pt x="618" y="688"/>
                  </a:cubicBezTo>
                  <a:cubicBezTo>
                    <a:pt x="619" y="688"/>
                    <a:pt x="619" y="688"/>
                    <a:pt x="619" y="688"/>
                  </a:cubicBezTo>
                  <a:cubicBezTo>
                    <a:pt x="619" y="688"/>
                    <a:pt x="619" y="688"/>
                    <a:pt x="619" y="688"/>
                  </a:cubicBezTo>
                  <a:cubicBezTo>
                    <a:pt x="620" y="687"/>
                    <a:pt x="620" y="687"/>
                    <a:pt x="620" y="687"/>
                  </a:cubicBezTo>
                  <a:cubicBezTo>
                    <a:pt x="620" y="687"/>
                    <a:pt x="620" y="687"/>
                    <a:pt x="620" y="687"/>
                  </a:cubicBezTo>
                  <a:cubicBezTo>
                    <a:pt x="621" y="688"/>
                    <a:pt x="621" y="688"/>
                    <a:pt x="621" y="688"/>
                  </a:cubicBezTo>
                  <a:cubicBezTo>
                    <a:pt x="621" y="688"/>
                    <a:pt x="621" y="688"/>
                    <a:pt x="621" y="688"/>
                  </a:cubicBezTo>
                  <a:cubicBezTo>
                    <a:pt x="621" y="688"/>
                    <a:pt x="621" y="688"/>
                    <a:pt x="621" y="688"/>
                  </a:cubicBezTo>
                  <a:cubicBezTo>
                    <a:pt x="621" y="688"/>
                    <a:pt x="621" y="688"/>
                    <a:pt x="621" y="688"/>
                  </a:cubicBezTo>
                  <a:cubicBezTo>
                    <a:pt x="622" y="688"/>
                    <a:pt x="622" y="688"/>
                    <a:pt x="622" y="688"/>
                  </a:cubicBezTo>
                  <a:cubicBezTo>
                    <a:pt x="622" y="688"/>
                    <a:pt x="622" y="688"/>
                    <a:pt x="622" y="688"/>
                  </a:cubicBezTo>
                  <a:cubicBezTo>
                    <a:pt x="623" y="688"/>
                    <a:pt x="623" y="688"/>
                    <a:pt x="623" y="688"/>
                  </a:cubicBezTo>
                  <a:cubicBezTo>
                    <a:pt x="623" y="688"/>
                    <a:pt x="623" y="688"/>
                    <a:pt x="623" y="688"/>
                  </a:cubicBezTo>
                  <a:cubicBezTo>
                    <a:pt x="623" y="688"/>
                    <a:pt x="623" y="688"/>
                    <a:pt x="623" y="688"/>
                  </a:cubicBezTo>
                  <a:cubicBezTo>
                    <a:pt x="623" y="688"/>
                    <a:pt x="623" y="688"/>
                    <a:pt x="623" y="688"/>
                  </a:cubicBezTo>
                  <a:cubicBezTo>
                    <a:pt x="624" y="688"/>
                    <a:pt x="624" y="688"/>
                    <a:pt x="624" y="688"/>
                  </a:cubicBezTo>
                  <a:cubicBezTo>
                    <a:pt x="624" y="688"/>
                    <a:pt x="624" y="688"/>
                    <a:pt x="624" y="688"/>
                  </a:cubicBezTo>
                  <a:cubicBezTo>
                    <a:pt x="624" y="688"/>
                    <a:pt x="624" y="688"/>
                    <a:pt x="624" y="688"/>
                  </a:cubicBezTo>
                  <a:cubicBezTo>
                    <a:pt x="624" y="688"/>
                    <a:pt x="624" y="688"/>
                    <a:pt x="624" y="688"/>
                  </a:cubicBezTo>
                  <a:cubicBezTo>
                    <a:pt x="624" y="688"/>
                    <a:pt x="624" y="688"/>
                    <a:pt x="624" y="688"/>
                  </a:cubicBezTo>
                  <a:cubicBezTo>
                    <a:pt x="624" y="688"/>
                    <a:pt x="624" y="688"/>
                    <a:pt x="624" y="688"/>
                  </a:cubicBezTo>
                  <a:cubicBezTo>
                    <a:pt x="624" y="689"/>
                    <a:pt x="624" y="689"/>
                    <a:pt x="624" y="689"/>
                  </a:cubicBezTo>
                  <a:cubicBezTo>
                    <a:pt x="624" y="689"/>
                    <a:pt x="624" y="689"/>
                    <a:pt x="624" y="689"/>
                  </a:cubicBezTo>
                  <a:cubicBezTo>
                    <a:pt x="625" y="689"/>
                    <a:pt x="625" y="689"/>
                    <a:pt x="625" y="689"/>
                  </a:cubicBezTo>
                  <a:cubicBezTo>
                    <a:pt x="625" y="689"/>
                    <a:pt x="625" y="689"/>
                    <a:pt x="625" y="689"/>
                  </a:cubicBezTo>
                  <a:cubicBezTo>
                    <a:pt x="625" y="689"/>
                    <a:pt x="625" y="689"/>
                    <a:pt x="625" y="689"/>
                  </a:cubicBezTo>
                  <a:cubicBezTo>
                    <a:pt x="625" y="689"/>
                    <a:pt x="625" y="689"/>
                    <a:pt x="625" y="689"/>
                  </a:cubicBezTo>
                  <a:cubicBezTo>
                    <a:pt x="626" y="689"/>
                    <a:pt x="626" y="689"/>
                    <a:pt x="626" y="689"/>
                  </a:cubicBezTo>
                  <a:cubicBezTo>
                    <a:pt x="626" y="689"/>
                    <a:pt x="626" y="689"/>
                    <a:pt x="626" y="689"/>
                  </a:cubicBezTo>
                  <a:cubicBezTo>
                    <a:pt x="626" y="690"/>
                    <a:pt x="626" y="690"/>
                    <a:pt x="626" y="690"/>
                  </a:cubicBezTo>
                  <a:cubicBezTo>
                    <a:pt x="626" y="690"/>
                    <a:pt x="626" y="690"/>
                    <a:pt x="626" y="690"/>
                  </a:cubicBezTo>
                  <a:cubicBezTo>
                    <a:pt x="626" y="690"/>
                    <a:pt x="626" y="690"/>
                    <a:pt x="626" y="690"/>
                  </a:cubicBezTo>
                  <a:cubicBezTo>
                    <a:pt x="626" y="690"/>
                    <a:pt x="626" y="690"/>
                    <a:pt x="626" y="690"/>
                  </a:cubicBezTo>
                  <a:cubicBezTo>
                    <a:pt x="626" y="691"/>
                    <a:pt x="626" y="691"/>
                    <a:pt x="626" y="691"/>
                  </a:cubicBezTo>
                  <a:cubicBezTo>
                    <a:pt x="626" y="691"/>
                    <a:pt x="626" y="691"/>
                    <a:pt x="626" y="691"/>
                  </a:cubicBezTo>
                  <a:cubicBezTo>
                    <a:pt x="626" y="692"/>
                    <a:pt x="626" y="692"/>
                    <a:pt x="626" y="692"/>
                  </a:cubicBezTo>
                  <a:cubicBezTo>
                    <a:pt x="626" y="692"/>
                    <a:pt x="626" y="692"/>
                    <a:pt x="626" y="692"/>
                  </a:cubicBezTo>
                  <a:cubicBezTo>
                    <a:pt x="625" y="692"/>
                    <a:pt x="625" y="692"/>
                    <a:pt x="625" y="692"/>
                  </a:cubicBezTo>
                  <a:cubicBezTo>
                    <a:pt x="625" y="692"/>
                    <a:pt x="625" y="692"/>
                    <a:pt x="625" y="692"/>
                  </a:cubicBezTo>
                  <a:cubicBezTo>
                    <a:pt x="625" y="693"/>
                    <a:pt x="625" y="693"/>
                    <a:pt x="625" y="693"/>
                  </a:cubicBezTo>
                  <a:cubicBezTo>
                    <a:pt x="625" y="693"/>
                    <a:pt x="625" y="693"/>
                    <a:pt x="625" y="693"/>
                  </a:cubicBezTo>
                  <a:cubicBezTo>
                    <a:pt x="625" y="694"/>
                    <a:pt x="625" y="694"/>
                    <a:pt x="625" y="694"/>
                  </a:cubicBezTo>
                  <a:cubicBezTo>
                    <a:pt x="625" y="694"/>
                    <a:pt x="625" y="694"/>
                    <a:pt x="625" y="694"/>
                  </a:cubicBezTo>
                  <a:cubicBezTo>
                    <a:pt x="624" y="694"/>
                    <a:pt x="624" y="694"/>
                    <a:pt x="624" y="694"/>
                  </a:cubicBezTo>
                  <a:cubicBezTo>
                    <a:pt x="624" y="694"/>
                    <a:pt x="624" y="694"/>
                    <a:pt x="624" y="694"/>
                  </a:cubicBezTo>
                  <a:cubicBezTo>
                    <a:pt x="623" y="695"/>
                    <a:pt x="623" y="695"/>
                    <a:pt x="623" y="695"/>
                  </a:cubicBezTo>
                  <a:cubicBezTo>
                    <a:pt x="623" y="695"/>
                    <a:pt x="623" y="695"/>
                    <a:pt x="623" y="695"/>
                  </a:cubicBezTo>
                  <a:cubicBezTo>
                    <a:pt x="622" y="695"/>
                    <a:pt x="622" y="695"/>
                    <a:pt x="622" y="695"/>
                  </a:cubicBezTo>
                  <a:cubicBezTo>
                    <a:pt x="622" y="695"/>
                    <a:pt x="622" y="695"/>
                    <a:pt x="622" y="695"/>
                  </a:cubicBezTo>
                  <a:cubicBezTo>
                    <a:pt x="621" y="696"/>
                    <a:pt x="621" y="696"/>
                    <a:pt x="621" y="696"/>
                  </a:cubicBezTo>
                  <a:cubicBezTo>
                    <a:pt x="621" y="696"/>
                    <a:pt x="621" y="696"/>
                    <a:pt x="621" y="696"/>
                  </a:cubicBezTo>
                  <a:cubicBezTo>
                    <a:pt x="621" y="697"/>
                    <a:pt x="621" y="697"/>
                    <a:pt x="621" y="697"/>
                  </a:cubicBezTo>
                  <a:cubicBezTo>
                    <a:pt x="621" y="697"/>
                    <a:pt x="621" y="697"/>
                    <a:pt x="621" y="697"/>
                  </a:cubicBezTo>
                  <a:cubicBezTo>
                    <a:pt x="620" y="698"/>
                    <a:pt x="620" y="698"/>
                    <a:pt x="620" y="698"/>
                  </a:cubicBezTo>
                  <a:cubicBezTo>
                    <a:pt x="620" y="698"/>
                    <a:pt x="620" y="698"/>
                    <a:pt x="620" y="698"/>
                  </a:cubicBezTo>
                  <a:cubicBezTo>
                    <a:pt x="619" y="699"/>
                    <a:pt x="619" y="699"/>
                    <a:pt x="619" y="699"/>
                  </a:cubicBezTo>
                  <a:cubicBezTo>
                    <a:pt x="619" y="699"/>
                    <a:pt x="619" y="699"/>
                    <a:pt x="619" y="699"/>
                  </a:cubicBezTo>
                  <a:cubicBezTo>
                    <a:pt x="618" y="700"/>
                    <a:pt x="618" y="700"/>
                    <a:pt x="618" y="700"/>
                  </a:cubicBezTo>
                  <a:cubicBezTo>
                    <a:pt x="618" y="700"/>
                    <a:pt x="618" y="700"/>
                    <a:pt x="618" y="700"/>
                  </a:cubicBezTo>
                  <a:cubicBezTo>
                    <a:pt x="616" y="700"/>
                    <a:pt x="616" y="700"/>
                    <a:pt x="616" y="700"/>
                  </a:cubicBezTo>
                  <a:cubicBezTo>
                    <a:pt x="616" y="700"/>
                    <a:pt x="616" y="700"/>
                    <a:pt x="616" y="700"/>
                  </a:cubicBezTo>
                  <a:cubicBezTo>
                    <a:pt x="616" y="699"/>
                    <a:pt x="616" y="699"/>
                    <a:pt x="616" y="699"/>
                  </a:cubicBezTo>
                  <a:cubicBezTo>
                    <a:pt x="616" y="699"/>
                    <a:pt x="616" y="699"/>
                    <a:pt x="616" y="699"/>
                  </a:cubicBezTo>
                  <a:cubicBezTo>
                    <a:pt x="616" y="698"/>
                    <a:pt x="616" y="698"/>
                    <a:pt x="616" y="698"/>
                  </a:cubicBezTo>
                  <a:cubicBezTo>
                    <a:pt x="616" y="698"/>
                    <a:pt x="616" y="698"/>
                    <a:pt x="616" y="698"/>
                  </a:cubicBezTo>
                  <a:cubicBezTo>
                    <a:pt x="617" y="697"/>
                    <a:pt x="617" y="697"/>
                    <a:pt x="617" y="697"/>
                  </a:cubicBezTo>
                  <a:cubicBezTo>
                    <a:pt x="617" y="697"/>
                    <a:pt x="617" y="697"/>
                    <a:pt x="617" y="697"/>
                  </a:cubicBezTo>
                  <a:cubicBezTo>
                    <a:pt x="618" y="696"/>
                    <a:pt x="618" y="696"/>
                    <a:pt x="618" y="696"/>
                  </a:cubicBezTo>
                  <a:cubicBezTo>
                    <a:pt x="618" y="696"/>
                    <a:pt x="618" y="696"/>
                    <a:pt x="618" y="696"/>
                  </a:cubicBezTo>
                  <a:cubicBezTo>
                    <a:pt x="618" y="695"/>
                    <a:pt x="618" y="695"/>
                    <a:pt x="618" y="695"/>
                  </a:cubicBezTo>
                  <a:cubicBezTo>
                    <a:pt x="618" y="695"/>
                    <a:pt x="618" y="695"/>
                    <a:pt x="618" y="695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9" y="694"/>
                    <a:pt x="619" y="694"/>
                    <a:pt x="619" y="694"/>
                  </a:cubicBezTo>
                  <a:cubicBezTo>
                    <a:pt x="619" y="694"/>
                    <a:pt x="619" y="694"/>
                    <a:pt x="619" y="694"/>
                  </a:cubicBezTo>
                  <a:cubicBezTo>
                    <a:pt x="620" y="692"/>
                    <a:pt x="620" y="692"/>
                    <a:pt x="620" y="692"/>
                  </a:cubicBezTo>
                  <a:cubicBezTo>
                    <a:pt x="620" y="692"/>
                    <a:pt x="620" y="692"/>
                    <a:pt x="620" y="692"/>
                  </a:cubicBezTo>
                  <a:cubicBezTo>
                    <a:pt x="619" y="692"/>
                    <a:pt x="619" y="692"/>
                    <a:pt x="619" y="692"/>
                  </a:cubicBezTo>
                  <a:cubicBezTo>
                    <a:pt x="619" y="692"/>
                    <a:pt x="619" y="692"/>
                    <a:pt x="619" y="692"/>
                  </a:cubicBezTo>
                  <a:cubicBezTo>
                    <a:pt x="619" y="692"/>
                    <a:pt x="619" y="692"/>
                    <a:pt x="619" y="692"/>
                  </a:cubicBezTo>
                  <a:cubicBezTo>
                    <a:pt x="619" y="692"/>
                    <a:pt x="619" y="692"/>
                    <a:pt x="619" y="692"/>
                  </a:cubicBezTo>
                  <a:cubicBezTo>
                    <a:pt x="618" y="692"/>
                    <a:pt x="618" y="692"/>
                    <a:pt x="618" y="692"/>
                  </a:cubicBezTo>
                  <a:cubicBezTo>
                    <a:pt x="618" y="692"/>
                    <a:pt x="618" y="692"/>
                    <a:pt x="618" y="692"/>
                  </a:cubicBezTo>
                  <a:cubicBezTo>
                    <a:pt x="618" y="692"/>
                    <a:pt x="618" y="692"/>
                    <a:pt x="618" y="692"/>
                  </a:cubicBezTo>
                  <a:cubicBezTo>
                    <a:pt x="618" y="692"/>
                    <a:pt x="618" y="692"/>
                    <a:pt x="618" y="692"/>
                  </a:cubicBezTo>
                  <a:cubicBezTo>
                    <a:pt x="617" y="692"/>
                    <a:pt x="617" y="692"/>
                    <a:pt x="617" y="692"/>
                  </a:cubicBezTo>
                  <a:cubicBezTo>
                    <a:pt x="617" y="692"/>
                    <a:pt x="617" y="692"/>
                    <a:pt x="617" y="692"/>
                  </a:cubicBezTo>
                  <a:cubicBezTo>
                    <a:pt x="617" y="692"/>
                    <a:pt x="617" y="692"/>
                    <a:pt x="617" y="692"/>
                  </a:cubicBezTo>
                  <a:cubicBezTo>
                    <a:pt x="617" y="692"/>
                    <a:pt x="617" y="692"/>
                    <a:pt x="617" y="692"/>
                  </a:cubicBezTo>
                  <a:cubicBezTo>
                    <a:pt x="616" y="692"/>
                    <a:pt x="616" y="692"/>
                    <a:pt x="616" y="692"/>
                  </a:cubicBezTo>
                  <a:cubicBezTo>
                    <a:pt x="616" y="692"/>
                    <a:pt x="616" y="692"/>
                    <a:pt x="616" y="692"/>
                  </a:cubicBezTo>
                  <a:cubicBezTo>
                    <a:pt x="616" y="692"/>
                    <a:pt x="616" y="692"/>
                    <a:pt x="616" y="692"/>
                  </a:cubicBezTo>
                  <a:cubicBezTo>
                    <a:pt x="616" y="692"/>
                    <a:pt x="616" y="692"/>
                    <a:pt x="616" y="692"/>
                  </a:cubicBezTo>
                  <a:cubicBezTo>
                    <a:pt x="612" y="697"/>
                    <a:pt x="612" y="697"/>
                    <a:pt x="612" y="697"/>
                  </a:cubicBezTo>
                  <a:cubicBezTo>
                    <a:pt x="612" y="697"/>
                    <a:pt x="612" y="697"/>
                    <a:pt x="612" y="697"/>
                  </a:cubicBezTo>
                  <a:cubicBezTo>
                    <a:pt x="612" y="701"/>
                    <a:pt x="612" y="701"/>
                    <a:pt x="612" y="701"/>
                  </a:cubicBezTo>
                  <a:cubicBezTo>
                    <a:pt x="612" y="701"/>
                    <a:pt x="612" y="701"/>
                    <a:pt x="612" y="701"/>
                  </a:cubicBezTo>
                  <a:cubicBezTo>
                    <a:pt x="613" y="705"/>
                    <a:pt x="613" y="705"/>
                    <a:pt x="613" y="705"/>
                  </a:cubicBezTo>
                  <a:cubicBezTo>
                    <a:pt x="613" y="705"/>
                    <a:pt x="613" y="705"/>
                    <a:pt x="613" y="705"/>
                  </a:cubicBezTo>
                  <a:cubicBezTo>
                    <a:pt x="613" y="709"/>
                    <a:pt x="613" y="709"/>
                    <a:pt x="613" y="709"/>
                  </a:cubicBezTo>
                  <a:cubicBezTo>
                    <a:pt x="613" y="709"/>
                    <a:pt x="613" y="709"/>
                    <a:pt x="613" y="709"/>
                  </a:cubicBezTo>
                  <a:cubicBezTo>
                    <a:pt x="613" y="712"/>
                    <a:pt x="613" y="712"/>
                    <a:pt x="613" y="712"/>
                  </a:cubicBezTo>
                  <a:cubicBezTo>
                    <a:pt x="613" y="712"/>
                    <a:pt x="613" y="712"/>
                    <a:pt x="613" y="712"/>
                  </a:cubicBezTo>
                  <a:cubicBezTo>
                    <a:pt x="613" y="716"/>
                    <a:pt x="613" y="716"/>
                    <a:pt x="613" y="716"/>
                  </a:cubicBezTo>
                  <a:cubicBezTo>
                    <a:pt x="613" y="716"/>
                    <a:pt x="613" y="716"/>
                    <a:pt x="613" y="716"/>
                  </a:cubicBezTo>
                  <a:cubicBezTo>
                    <a:pt x="612" y="720"/>
                    <a:pt x="612" y="720"/>
                    <a:pt x="612" y="720"/>
                  </a:cubicBezTo>
                  <a:cubicBezTo>
                    <a:pt x="612" y="720"/>
                    <a:pt x="612" y="720"/>
                    <a:pt x="612" y="720"/>
                  </a:cubicBezTo>
                  <a:cubicBezTo>
                    <a:pt x="612" y="724"/>
                    <a:pt x="612" y="724"/>
                    <a:pt x="612" y="724"/>
                  </a:cubicBezTo>
                  <a:cubicBezTo>
                    <a:pt x="612" y="724"/>
                    <a:pt x="612" y="724"/>
                    <a:pt x="612" y="724"/>
                  </a:cubicBezTo>
                  <a:cubicBezTo>
                    <a:pt x="612" y="728"/>
                    <a:pt x="612" y="728"/>
                    <a:pt x="612" y="728"/>
                  </a:cubicBezTo>
                  <a:cubicBezTo>
                    <a:pt x="612" y="728"/>
                    <a:pt x="612" y="728"/>
                    <a:pt x="612" y="728"/>
                  </a:cubicBezTo>
                  <a:cubicBezTo>
                    <a:pt x="612" y="728"/>
                    <a:pt x="612" y="728"/>
                    <a:pt x="612" y="728"/>
                  </a:cubicBezTo>
                  <a:cubicBezTo>
                    <a:pt x="612" y="728"/>
                    <a:pt x="612" y="728"/>
                    <a:pt x="612" y="728"/>
                  </a:cubicBezTo>
                  <a:cubicBezTo>
                    <a:pt x="611" y="728"/>
                    <a:pt x="611" y="728"/>
                    <a:pt x="611" y="728"/>
                  </a:cubicBezTo>
                  <a:cubicBezTo>
                    <a:pt x="611" y="728"/>
                    <a:pt x="611" y="728"/>
                    <a:pt x="611" y="728"/>
                  </a:cubicBezTo>
                  <a:cubicBezTo>
                    <a:pt x="611" y="728"/>
                    <a:pt x="611" y="728"/>
                    <a:pt x="611" y="728"/>
                  </a:cubicBezTo>
                  <a:cubicBezTo>
                    <a:pt x="611" y="728"/>
                    <a:pt x="611" y="728"/>
                    <a:pt x="611" y="728"/>
                  </a:cubicBezTo>
                  <a:cubicBezTo>
                    <a:pt x="611" y="728"/>
                    <a:pt x="611" y="728"/>
                    <a:pt x="611" y="728"/>
                  </a:cubicBezTo>
                  <a:cubicBezTo>
                    <a:pt x="611" y="728"/>
                    <a:pt x="611" y="728"/>
                    <a:pt x="611" y="728"/>
                  </a:cubicBezTo>
                  <a:cubicBezTo>
                    <a:pt x="610" y="728"/>
                    <a:pt x="610" y="728"/>
                    <a:pt x="610" y="728"/>
                  </a:cubicBezTo>
                  <a:cubicBezTo>
                    <a:pt x="610" y="728"/>
                    <a:pt x="610" y="728"/>
                    <a:pt x="610" y="728"/>
                  </a:cubicBezTo>
                  <a:cubicBezTo>
                    <a:pt x="610" y="728"/>
                    <a:pt x="610" y="728"/>
                    <a:pt x="610" y="728"/>
                  </a:cubicBezTo>
                  <a:cubicBezTo>
                    <a:pt x="610" y="728"/>
                    <a:pt x="610" y="728"/>
                    <a:pt x="610" y="728"/>
                  </a:cubicBezTo>
                  <a:cubicBezTo>
                    <a:pt x="610" y="729"/>
                    <a:pt x="610" y="729"/>
                    <a:pt x="610" y="729"/>
                  </a:cubicBezTo>
                  <a:cubicBezTo>
                    <a:pt x="610" y="729"/>
                    <a:pt x="610" y="729"/>
                    <a:pt x="610" y="729"/>
                  </a:cubicBezTo>
                  <a:cubicBezTo>
                    <a:pt x="609" y="729"/>
                    <a:pt x="609" y="729"/>
                    <a:pt x="609" y="729"/>
                  </a:cubicBezTo>
                  <a:close/>
                  <a:moveTo>
                    <a:pt x="176" y="724"/>
                  </a:moveTo>
                  <a:cubicBezTo>
                    <a:pt x="175" y="724"/>
                    <a:pt x="175" y="724"/>
                    <a:pt x="175" y="724"/>
                  </a:cubicBezTo>
                  <a:cubicBezTo>
                    <a:pt x="175" y="724"/>
                    <a:pt x="175" y="724"/>
                    <a:pt x="175" y="724"/>
                  </a:cubicBezTo>
                  <a:cubicBezTo>
                    <a:pt x="175" y="724"/>
                    <a:pt x="175" y="724"/>
                    <a:pt x="175" y="724"/>
                  </a:cubicBezTo>
                  <a:cubicBezTo>
                    <a:pt x="175" y="724"/>
                    <a:pt x="175" y="724"/>
                    <a:pt x="175" y="724"/>
                  </a:cubicBezTo>
                  <a:cubicBezTo>
                    <a:pt x="175" y="724"/>
                    <a:pt x="175" y="724"/>
                    <a:pt x="175" y="724"/>
                  </a:cubicBezTo>
                  <a:cubicBezTo>
                    <a:pt x="175" y="724"/>
                    <a:pt x="175" y="724"/>
                    <a:pt x="175" y="724"/>
                  </a:cubicBezTo>
                  <a:cubicBezTo>
                    <a:pt x="174" y="724"/>
                    <a:pt x="174" y="724"/>
                    <a:pt x="174" y="724"/>
                  </a:cubicBezTo>
                  <a:cubicBezTo>
                    <a:pt x="174" y="724"/>
                    <a:pt x="174" y="724"/>
                    <a:pt x="174" y="724"/>
                  </a:cubicBezTo>
                  <a:cubicBezTo>
                    <a:pt x="174" y="724"/>
                    <a:pt x="174" y="724"/>
                    <a:pt x="174" y="724"/>
                  </a:cubicBezTo>
                  <a:cubicBezTo>
                    <a:pt x="174" y="724"/>
                    <a:pt x="174" y="724"/>
                    <a:pt x="174" y="724"/>
                  </a:cubicBezTo>
                  <a:cubicBezTo>
                    <a:pt x="174" y="724"/>
                    <a:pt x="174" y="724"/>
                    <a:pt x="174" y="724"/>
                  </a:cubicBezTo>
                  <a:cubicBezTo>
                    <a:pt x="174" y="724"/>
                    <a:pt x="174" y="724"/>
                    <a:pt x="174" y="724"/>
                  </a:cubicBezTo>
                  <a:cubicBezTo>
                    <a:pt x="173" y="724"/>
                    <a:pt x="173" y="724"/>
                    <a:pt x="173" y="724"/>
                  </a:cubicBezTo>
                  <a:cubicBezTo>
                    <a:pt x="173" y="724"/>
                    <a:pt x="173" y="724"/>
                    <a:pt x="173" y="724"/>
                  </a:cubicBezTo>
                  <a:cubicBezTo>
                    <a:pt x="173" y="723"/>
                    <a:pt x="173" y="723"/>
                    <a:pt x="173" y="723"/>
                  </a:cubicBezTo>
                  <a:cubicBezTo>
                    <a:pt x="173" y="723"/>
                    <a:pt x="173" y="723"/>
                    <a:pt x="173" y="723"/>
                  </a:cubicBezTo>
                  <a:cubicBezTo>
                    <a:pt x="173" y="723"/>
                    <a:pt x="173" y="723"/>
                    <a:pt x="173" y="723"/>
                  </a:cubicBezTo>
                  <a:cubicBezTo>
                    <a:pt x="173" y="723"/>
                    <a:pt x="173" y="723"/>
                    <a:pt x="173" y="723"/>
                  </a:cubicBezTo>
                  <a:cubicBezTo>
                    <a:pt x="172" y="722"/>
                    <a:pt x="172" y="722"/>
                    <a:pt x="172" y="722"/>
                  </a:cubicBezTo>
                  <a:cubicBezTo>
                    <a:pt x="172" y="722"/>
                    <a:pt x="172" y="722"/>
                    <a:pt x="172" y="722"/>
                  </a:cubicBezTo>
                  <a:cubicBezTo>
                    <a:pt x="172" y="722"/>
                    <a:pt x="172" y="722"/>
                    <a:pt x="172" y="722"/>
                  </a:cubicBezTo>
                  <a:cubicBezTo>
                    <a:pt x="172" y="722"/>
                    <a:pt x="172" y="722"/>
                    <a:pt x="172" y="722"/>
                  </a:cubicBezTo>
                  <a:cubicBezTo>
                    <a:pt x="172" y="721"/>
                    <a:pt x="172" y="721"/>
                    <a:pt x="172" y="721"/>
                  </a:cubicBezTo>
                  <a:cubicBezTo>
                    <a:pt x="172" y="721"/>
                    <a:pt x="172" y="721"/>
                    <a:pt x="172" y="721"/>
                  </a:cubicBezTo>
                  <a:cubicBezTo>
                    <a:pt x="171" y="720"/>
                    <a:pt x="171" y="720"/>
                    <a:pt x="171" y="720"/>
                  </a:cubicBezTo>
                  <a:cubicBezTo>
                    <a:pt x="171" y="720"/>
                    <a:pt x="171" y="720"/>
                    <a:pt x="171" y="720"/>
                  </a:cubicBezTo>
                  <a:cubicBezTo>
                    <a:pt x="171" y="719"/>
                    <a:pt x="171" y="719"/>
                    <a:pt x="171" y="719"/>
                  </a:cubicBezTo>
                  <a:cubicBezTo>
                    <a:pt x="171" y="719"/>
                    <a:pt x="171" y="719"/>
                    <a:pt x="171" y="719"/>
                  </a:cubicBezTo>
                  <a:cubicBezTo>
                    <a:pt x="171" y="719"/>
                    <a:pt x="171" y="719"/>
                    <a:pt x="171" y="719"/>
                  </a:cubicBezTo>
                  <a:cubicBezTo>
                    <a:pt x="171" y="719"/>
                    <a:pt x="171" y="719"/>
                    <a:pt x="171" y="719"/>
                  </a:cubicBezTo>
                  <a:cubicBezTo>
                    <a:pt x="172" y="718"/>
                    <a:pt x="172" y="718"/>
                    <a:pt x="172" y="718"/>
                  </a:cubicBezTo>
                  <a:cubicBezTo>
                    <a:pt x="172" y="718"/>
                    <a:pt x="172" y="718"/>
                    <a:pt x="172" y="718"/>
                  </a:cubicBezTo>
                  <a:cubicBezTo>
                    <a:pt x="175" y="714"/>
                    <a:pt x="175" y="714"/>
                    <a:pt x="175" y="714"/>
                  </a:cubicBezTo>
                  <a:cubicBezTo>
                    <a:pt x="175" y="714"/>
                    <a:pt x="175" y="714"/>
                    <a:pt x="175" y="714"/>
                  </a:cubicBezTo>
                  <a:cubicBezTo>
                    <a:pt x="177" y="710"/>
                    <a:pt x="177" y="710"/>
                    <a:pt x="177" y="710"/>
                  </a:cubicBezTo>
                  <a:cubicBezTo>
                    <a:pt x="177" y="710"/>
                    <a:pt x="177" y="710"/>
                    <a:pt x="177" y="710"/>
                  </a:cubicBezTo>
                  <a:cubicBezTo>
                    <a:pt x="180" y="706"/>
                    <a:pt x="180" y="706"/>
                    <a:pt x="180" y="706"/>
                  </a:cubicBezTo>
                  <a:cubicBezTo>
                    <a:pt x="180" y="706"/>
                    <a:pt x="180" y="706"/>
                    <a:pt x="180" y="706"/>
                  </a:cubicBezTo>
                  <a:cubicBezTo>
                    <a:pt x="183" y="701"/>
                    <a:pt x="183" y="701"/>
                    <a:pt x="183" y="701"/>
                  </a:cubicBezTo>
                  <a:cubicBezTo>
                    <a:pt x="183" y="701"/>
                    <a:pt x="183" y="701"/>
                    <a:pt x="183" y="701"/>
                  </a:cubicBezTo>
                  <a:cubicBezTo>
                    <a:pt x="185" y="697"/>
                    <a:pt x="185" y="697"/>
                    <a:pt x="185" y="697"/>
                  </a:cubicBezTo>
                  <a:cubicBezTo>
                    <a:pt x="185" y="697"/>
                    <a:pt x="185" y="697"/>
                    <a:pt x="185" y="697"/>
                  </a:cubicBezTo>
                  <a:cubicBezTo>
                    <a:pt x="188" y="693"/>
                    <a:pt x="188" y="693"/>
                    <a:pt x="188" y="693"/>
                  </a:cubicBezTo>
                  <a:cubicBezTo>
                    <a:pt x="188" y="693"/>
                    <a:pt x="188" y="693"/>
                    <a:pt x="188" y="693"/>
                  </a:cubicBezTo>
                  <a:cubicBezTo>
                    <a:pt x="191" y="688"/>
                    <a:pt x="191" y="688"/>
                    <a:pt x="191" y="688"/>
                  </a:cubicBezTo>
                  <a:cubicBezTo>
                    <a:pt x="191" y="688"/>
                    <a:pt x="191" y="688"/>
                    <a:pt x="191" y="688"/>
                  </a:cubicBezTo>
                  <a:cubicBezTo>
                    <a:pt x="193" y="684"/>
                    <a:pt x="193" y="684"/>
                    <a:pt x="193" y="684"/>
                  </a:cubicBezTo>
                  <a:cubicBezTo>
                    <a:pt x="193" y="684"/>
                    <a:pt x="193" y="684"/>
                    <a:pt x="193" y="684"/>
                  </a:cubicBezTo>
                  <a:cubicBezTo>
                    <a:pt x="193" y="684"/>
                    <a:pt x="194" y="684"/>
                    <a:pt x="194" y="684"/>
                  </a:cubicBezTo>
                  <a:cubicBezTo>
                    <a:pt x="194" y="684"/>
                    <a:pt x="194" y="684"/>
                    <a:pt x="194" y="684"/>
                  </a:cubicBezTo>
                  <a:cubicBezTo>
                    <a:pt x="194" y="684"/>
                    <a:pt x="194" y="684"/>
                    <a:pt x="194" y="684"/>
                  </a:cubicBezTo>
                  <a:cubicBezTo>
                    <a:pt x="194" y="684"/>
                    <a:pt x="194" y="684"/>
                    <a:pt x="194" y="684"/>
                  </a:cubicBezTo>
                  <a:cubicBezTo>
                    <a:pt x="194" y="683"/>
                    <a:pt x="194" y="683"/>
                    <a:pt x="195" y="683"/>
                  </a:cubicBezTo>
                  <a:cubicBezTo>
                    <a:pt x="195" y="683"/>
                    <a:pt x="195" y="683"/>
                    <a:pt x="195" y="683"/>
                  </a:cubicBezTo>
                  <a:cubicBezTo>
                    <a:pt x="195" y="683"/>
                    <a:pt x="195" y="682"/>
                    <a:pt x="196" y="682"/>
                  </a:cubicBezTo>
                  <a:cubicBezTo>
                    <a:pt x="196" y="682"/>
                    <a:pt x="196" y="682"/>
                    <a:pt x="196" y="682"/>
                  </a:cubicBezTo>
                  <a:cubicBezTo>
                    <a:pt x="196" y="682"/>
                    <a:pt x="196" y="682"/>
                    <a:pt x="196" y="681"/>
                  </a:cubicBezTo>
                  <a:cubicBezTo>
                    <a:pt x="196" y="681"/>
                    <a:pt x="196" y="681"/>
                    <a:pt x="196" y="681"/>
                  </a:cubicBezTo>
                  <a:cubicBezTo>
                    <a:pt x="196" y="681"/>
                    <a:pt x="196" y="681"/>
                    <a:pt x="197" y="681"/>
                  </a:cubicBezTo>
                  <a:cubicBezTo>
                    <a:pt x="197" y="681"/>
                    <a:pt x="197" y="681"/>
                    <a:pt x="197" y="681"/>
                  </a:cubicBezTo>
                  <a:cubicBezTo>
                    <a:pt x="198" y="679"/>
                    <a:pt x="199" y="677"/>
                    <a:pt x="199" y="676"/>
                  </a:cubicBezTo>
                  <a:cubicBezTo>
                    <a:pt x="199" y="676"/>
                    <a:pt x="199" y="676"/>
                    <a:pt x="199" y="676"/>
                  </a:cubicBezTo>
                  <a:cubicBezTo>
                    <a:pt x="199" y="676"/>
                    <a:pt x="199" y="676"/>
                    <a:pt x="199" y="676"/>
                  </a:cubicBezTo>
                  <a:cubicBezTo>
                    <a:pt x="199" y="676"/>
                    <a:pt x="199" y="676"/>
                    <a:pt x="199" y="676"/>
                  </a:cubicBezTo>
                  <a:cubicBezTo>
                    <a:pt x="199" y="676"/>
                    <a:pt x="199" y="676"/>
                    <a:pt x="199" y="676"/>
                  </a:cubicBezTo>
                  <a:cubicBezTo>
                    <a:pt x="199" y="676"/>
                    <a:pt x="199" y="676"/>
                    <a:pt x="199" y="676"/>
                  </a:cubicBezTo>
                  <a:cubicBezTo>
                    <a:pt x="199" y="675"/>
                    <a:pt x="199" y="675"/>
                    <a:pt x="199" y="675"/>
                  </a:cubicBezTo>
                  <a:cubicBezTo>
                    <a:pt x="199" y="675"/>
                    <a:pt x="199" y="675"/>
                    <a:pt x="199" y="675"/>
                  </a:cubicBezTo>
                  <a:cubicBezTo>
                    <a:pt x="199" y="675"/>
                    <a:pt x="199" y="675"/>
                    <a:pt x="199" y="675"/>
                  </a:cubicBezTo>
                  <a:cubicBezTo>
                    <a:pt x="199" y="675"/>
                    <a:pt x="199" y="675"/>
                    <a:pt x="199" y="675"/>
                  </a:cubicBezTo>
                  <a:cubicBezTo>
                    <a:pt x="198" y="675"/>
                    <a:pt x="198" y="675"/>
                    <a:pt x="198" y="675"/>
                  </a:cubicBezTo>
                  <a:cubicBezTo>
                    <a:pt x="198" y="675"/>
                    <a:pt x="198" y="675"/>
                    <a:pt x="198" y="675"/>
                  </a:cubicBezTo>
                  <a:cubicBezTo>
                    <a:pt x="198" y="675"/>
                    <a:pt x="198" y="675"/>
                    <a:pt x="198" y="675"/>
                  </a:cubicBezTo>
                  <a:cubicBezTo>
                    <a:pt x="198" y="675"/>
                    <a:pt x="198" y="675"/>
                    <a:pt x="198" y="675"/>
                  </a:cubicBezTo>
                  <a:cubicBezTo>
                    <a:pt x="198" y="674"/>
                    <a:pt x="198" y="674"/>
                    <a:pt x="198" y="674"/>
                  </a:cubicBezTo>
                  <a:cubicBezTo>
                    <a:pt x="198" y="674"/>
                    <a:pt x="198" y="674"/>
                    <a:pt x="198" y="674"/>
                  </a:cubicBezTo>
                  <a:cubicBezTo>
                    <a:pt x="198" y="674"/>
                    <a:pt x="198" y="674"/>
                    <a:pt x="198" y="674"/>
                  </a:cubicBezTo>
                  <a:cubicBezTo>
                    <a:pt x="198" y="674"/>
                    <a:pt x="198" y="674"/>
                    <a:pt x="198" y="674"/>
                  </a:cubicBezTo>
                  <a:cubicBezTo>
                    <a:pt x="200" y="672"/>
                    <a:pt x="200" y="672"/>
                    <a:pt x="200" y="672"/>
                  </a:cubicBezTo>
                  <a:cubicBezTo>
                    <a:pt x="200" y="672"/>
                    <a:pt x="200" y="672"/>
                    <a:pt x="200" y="672"/>
                  </a:cubicBezTo>
                  <a:cubicBezTo>
                    <a:pt x="202" y="671"/>
                    <a:pt x="202" y="671"/>
                    <a:pt x="202" y="671"/>
                  </a:cubicBezTo>
                  <a:cubicBezTo>
                    <a:pt x="202" y="671"/>
                    <a:pt x="202" y="671"/>
                    <a:pt x="202" y="671"/>
                  </a:cubicBezTo>
                  <a:cubicBezTo>
                    <a:pt x="204" y="669"/>
                    <a:pt x="204" y="669"/>
                    <a:pt x="204" y="669"/>
                  </a:cubicBezTo>
                  <a:cubicBezTo>
                    <a:pt x="204" y="669"/>
                    <a:pt x="204" y="669"/>
                    <a:pt x="204" y="669"/>
                  </a:cubicBezTo>
                  <a:cubicBezTo>
                    <a:pt x="206" y="667"/>
                    <a:pt x="206" y="667"/>
                    <a:pt x="206" y="667"/>
                  </a:cubicBezTo>
                  <a:cubicBezTo>
                    <a:pt x="206" y="667"/>
                    <a:pt x="206" y="667"/>
                    <a:pt x="206" y="667"/>
                  </a:cubicBezTo>
                  <a:cubicBezTo>
                    <a:pt x="207" y="665"/>
                    <a:pt x="207" y="665"/>
                    <a:pt x="207" y="665"/>
                  </a:cubicBezTo>
                  <a:cubicBezTo>
                    <a:pt x="207" y="665"/>
                    <a:pt x="207" y="665"/>
                    <a:pt x="207" y="665"/>
                  </a:cubicBezTo>
                  <a:cubicBezTo>
                    <a:pt x="209" y="662"/>
                    <a:pt x="209" y="662"/>
                    <a:pt x="209" y="662"/>
                  </a:cubicBezTo>
                  <a:cubicBezTo>
                    <a:pt x="209" y="662"/>
                    <a:pt x="209" y="662"/>
                    <a:pt x="209" y="662"/>
                  </a:cubicBezTo>
                  <a:cubicBezTo>
                    <a:pt x="210" y="660"/>
                    <a:pt x="210" y="660"/>
                    <a:pt x="210" y="660"/>
                  </a:cubicBezTo>
                  <a:cubicBezTo>
                    <a:pt x="210" y="660"/>
                    <a:pt x="210" y="660"/>
                    <a:pt x="210" y="660"/>
                  </a:cubicBezTo>
                  <a:cubicBezTo>
                    <a:pt x="212" y="658"/>
                    <a:pt x="212" y="658"/>
                    <a:pt x="212" y="658"/>
                  </a:cubicBezTo>
                  <a:cubicBezTo>
                    <a:pt x="212" y="658"/>
                    <a:pt x="212" y="658"/>
                    <a:pt x="212" y="658"/>
                  </a:cubicBezTo>
                  <a:cubicBezTo>
                    <a:pt x="226" y="640"/>
                    <a:pt x="226" y="640"/>
                    <a:pt x="226" y="640"/>
                  </a:cubicBezTo>
                  <a:cubicBezTo>
                    <a:pt x="226" y="640"/>
                    <a:pt x="226" y="640"/>
                    <a:pt x="226" y="640"/>
                  </a:cubicBezTo>
                  <a:cubicBezTo>
                    <a:pt x="226" y="640"/>
                    <a:pt x="226" y="640"/>
                    <a:pt x="226" y="640"/>
                  </a:cubicBezTo>
                  <a:cubicBezTo>
                    <a:pt x="226" y="640"/>
                    <a:pt x="226" y="640"/>
                    <a:pt x="226" y="640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9"/>
                    <a:pt x="226" y="639"/>
                    <a:pt x="226" y="639"/>
                  </a:cubicBezTo>
                  <a:cubicBezTo>
                    <a:pt x="226" y="638"/>
                    <a:pt x="226" y="638"/>
                    <a:pt x="226" y="638"/>
                  </a:cubicBezTo>
                  <a:cubicBezTo>
                    <a:pt x="226" y="638"/>
                    <a:pt x="226" y="638"/>
                    <a:pt x="226" y="638"/>
                  </a:cubicBezTo>
                  <a:cubicBezTo>
                    <a:pt x="226" y="638"/>
                    <a:pt x="226" y="638"/>
                    <a:pt x="226" y="638"/>
                  </a:cubicBezTo>
                  <a:cubicBezTo>
                    <a:pt x="226" y="638"/>
                    <a:pt x="226" y="638"/>
                    <a:pt x="226" y="638"/>
                  </a:cubicBezTo>
                  <a:cubicBezTo>
                    <a:pt x="224" y="639"/>
                    <a:pt x="224" y="639"/>
                    <a:pt x="224" y="639"/>
                  </a:cubicBezTo>
                  <a:cubicBezTo>
                    <a:pt x="224" y="639"/>
                    <a:pt x="224" y="639"/>
                    <a:pt x="224" y="639"/>
                  </a:cubicBezTo>
                  <a:cubicBezTo>
                    <a:pt x="222" y="640"/>
                    <a:pt x="222" y="640"/>
                    <a:pt x="222" y="640"/>
                  </a:cubicBezTo>
                  <a:cubicBezTo>
                    <a:pt x="222" y="640"/>
                    <a:pt x="222" y="640"/>
                    <a:pt x="222" y="640"/>
                  </a:cubicBezTo>
                  <a:cubicBezTo>
                    <a:pt x="220" y="641"/>
                    <a:pt x="220" y="641"/>
                    <a:pt x="220" y="641"/>
                  </a:cubicBezTo>
                  <a:cubicBezTo>
                    <a:pt x="220" y="641"/>
                    <a:pt x="220" y="641"/>
                    <a:pt x="220" y="641"/>
                  </a:cubicBezTo>
                  <a:cubicBezTo>
                    <a:pt x="218" y="642"/>
                    <a:pt x="218" y="642"/>
                    <a:pt x="218" y="642"/>
                  </a:cubicBezTo>
                  <a:cubicBezTo>
                    <a:pt x="218" y="642"/>
                    <a:pt x="218" y="642"/>
                    <a:pt x="218" y="642"/>
                  </a:cubicBezTo>
                  <a:cubicBezTo>
                    <a:pt x="216" y="643"/>
                    <a:pt x="216" y="643"/>
                    <a:pt x="216" y="643"/>
                  </a:cubicBezTo>
                  <a:cubicBezTo>
                    <a:pt x="216" y="643"/>
                    <a:pt x="216" y="643"/>
                    <a:pt x="216" y="643"/>
                  </a:cubicBezTo>
                  <a:cubicBezTo>
                    <a:pt x="214" y="645"/>
                    <a:pt x="214" y="645"/>
                    <a:pt x="214" y="645"/>
                  </a:cubicBezTo>
                  <a:cubicBezTo>
                    <a:pt x="214" y="645"/>
                    <a:pt x="214" y="645"/>
                    <a:pt x="214" y="645"/>
                  </a:cubicBezTo>
                  <a:cubicBezTo>
                    <a:pt x="212" y="646"/>
                    <a:pt x="212" y="646"/>
                    <a:pt x="212" y="646"/>
                  </a:cubicBezTo>
                  <a:cubicBezTo>
                    <a:pt x="212" y="646"/>
                    <a:pt x="212" y="646"/>
                    <a:pt x="212" y="646"/>
                  </a:cubicBezTo>
                  <a:cubicBezTo>
                    <a:pt x="210" y="647"/>
                    <a:pt x="210" y="647"/>
                    <a:pt x="210" y="647"/>
                  </a:cubicBezTo>
                  <a:cubicBezTo>
                    <a:pt x="210" y="647"/>
                    <a:pt x="210" y="647"/>
                    <a:pt x="210" y="647"/>
                  </a:cubicBezTo>
                  <a:cubicBezTo>
                    <a:pt x="209" y="647"/>
                    <a:pt x="209" y="647"/>
                    <a:pt x="209" y="647"/>
                  </a:cubicBezTo>
                  <a:cubicBezTo>
                    <a:pt x="209" y="647"/>
                    <a:pt x="209" y="647"/>
                    <a:pt x="209" y="647"/>
                  </a:cubicBezTo>
                  <a:cubicBezTo>
                    <a:pt x="209" y="647"/>
                    <a:pt x="209" y="647"/>
                    <a:pt x="209" y="647"/>
                  </a:cubicBezTo>
                  <a:cubicBezTo>
                    <a:pt x="209" y="647"/>
                    <a:pt x="209" y="647"/>
                    <a:pt x="209" y="647"/>
                  </a:cubicBezTo>
                  <a:cubicBezTo>
                    <a:pt x="208" y="647"/>
                    <a:pt x="208" y="647"/>
                    <a:pt x="208" y="647"/>
                  </a:cubicBezTo>
                  <a:cubicBezTo>
                    <a:pt x="208" y="647"/>
                    <a:pt x="208" y="647"/>
                    <a:pt x="208" y="647"/>
                  </a:cubicBezTo>
                  <a:cubicBezTo>
                    <a:pt x="208" y="647"/>
                    <a:pt x="208" y="647"/>
                    <a:pt x="208" y="647"/>
                  </a:cubicBezTo>
                  <a:cubicBezTo>
                    <a:pt x="208" y="647"/>
                    <a:pt x="208" y="647"/>
                    <a:pt x="208" y="647"/>
                  </a:cubicBezTo>
                  <a:cubicBezTo>
                    <a:pt x="208" y="647"/>
                    <a:pt x="208" y="647"/>
                    <a:pt x="208" y="647"/>
                  </a:cubicBezTo>
                  <a:cubicBezTo>
                    <a:pt x="208" y="647"/>
                    <a:pt x="208" y="647"/>
                    <a:pt x="208" y="647"/>
                  </a:cubicBezTo>
                  <a:cubicBezTo>
                    <a:pt x="207" y="647"/>
                    <a:pt x="207" y="647"/>
                    <a:pt x="207" y="647"/>
                  </a:cubicBezTo>
                  <a:cubicBezTo>
                    <a:pt x="207" y="647"/>
                    <a:pt x="207" y="647"/>
                    <a:pt x="207" y="647"/>
                  </a:cubicBezTo>
                  <a:cubicBezTo>
                    <a:pt x="207" y="647"/>
                    <a:pt x="207" y="647"/>
                    <a:pt x="207" y="647"/>
                  </a:cubicBezTo>
                  <a:cubicBezTo>
                    <a:pt x="207" y="647"/>
                    <a:pt x="207" y="647"/>
                    <a:pt x="207" y="647"/>
                  </a:cubicBezTo>
                  <a:cubicBezTo>
                    <a:pt x="207" y="647"/>
                    <a:pt x="207" y="647"/>
                    <a:pt x="207" y="647"/>
                  </a:cubicBezTo>
                  <a:cubicBezTo>
                    <a:pt x="207" y="647"/>
                    <a:pt x="207" y="647"/>
                    <a:pt x="207" y="647"/>
                  </a:cubicBezTo>
                  <a:cubicBezTo>
                    <a:pt x="206" y="647"/>
                    <a:pt x="206" y="647"/>
                    <a:pt x="206" y="647"/>
                  </a:cubicBezTo>
                  <a:cubicBezTo>
                    <a:pt x="206" y="647"/>
                    <a:pt x="206" y="647"/>
                    <a:pt x="206" y="647"/>
                  </a:cubicBezTo>
                  <a:cubicBezTo>
                    <a:pt x="206" y="647"/>
                    <a:pt x="206" y="647"/>
                    <a:pt x="206" y="647"/>
                  </a:cubicBezTo>
                  <a:cubicBezTo>
                    <a:pt x="206" y="647"/>
                    <a:pt x="206" y="647"/>
                    <a:pt x="206" y="647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5" y="646"/>
                    <a:pt x="205" y="646"/>
                    <a:pt x="205" y="646"/>
                  </a:cubicBezTo>
                  <a:cubicBezTo>
                    <a:pt x="205" y="646"/>
                    <a:pt x="205" y="646"/>
                    <a:pt x="205" y="646"/>
                  </a:cubicBezTo>
                  <a:cubicBezTo>
                    <a:pt x="204" y="646"/>
                    <a:pt x="204" y="646"/>
                    <a:pt x="204" y="646"/>
                  </a:cubicBezTo>
                  <a:cubicBezTo>
                    <a:pt x="204" y="646"/>
                    <a:pt x="204" y="646"/>
                    <a:pt x="204" y="646"/>
                  </a:cubicBezTo>
                  <a:cubicBezTo>
                    <a:pt x="203" y="646"/>
                    <a:pt x="203" y="646"/>
                    <a:pt x="203" y="646"/>
                  </a:cubicBezTo>
                  <a:cubicBezTo>
                    <a:pt x="203" y="646"/>
                    <a:pt x="203" y="646"/>
                    <a:pt x="203" y="646"/>
                  </a:cubicBezTo>
                  <a:cubicBezTo>
                    <a:pt x="203" y="646"/>
                    <a:pt x="203" y="646"/>
                    <a:pt x="203" y="646"/>
                  </a:cubicBezTo>
                  <a:cubicBezTo>
                    <a:pt x="203" y="646"/>
                    <a:pt x="203" y="646"/>
                    <a:pt x="203" y="646"/>
                  </a:cubicBezTo>
                  <a:cubicBezTo>
                    <a:pt x="203" y="645"/>
                    <a:pt x="203" y="645"/>
                    <a:pt x="203" y="645"/>
                  </a:cubicBezTo>
                  <a:cubicBezTo>
                    <a:pt x="203" y="645"/>
                    <a:pt x="203" y="645"/>
                    <a:pt x="203" y="645"/>
                  </a:cubicBezTo>
                  <a:cubicBezTo>
                    <a:pt x="202" y="645"/>
                    <a:pt x="202" y="645"/>
                    <a:pt x="202" y="645"/>
                  </a:cubicBezTo>
                  <a:cubicBezTo>
                    <a:pt x="202" y="645"/>
                    <a:pt x="202" y="645"/>
                    <a:pt x="202" y="645"/>
                  </a:cubicBezTo>
                  <a:cubicBezTo>
                    <a:pt x="202" y="645"/>
                    <a:pt x="202" y="645"/>
                    <a:pt x="202" y="645"/>
                  </a:cubicBezTo>
                  <a:cubicBezTo>
                    <a:pt x="202" y="645"/>
                    <a:pt x="202" y="645"/>
                    <a:pt x="202" y="645"/>
                  </a:cubicBezTo>
                  <a:cubicBezTo>
                    <a:pt x="201" y="645"/>
                    <a:pt x="201" y="645"/>
                    <a:pt x="201" y="645"/>
                  </a:cubicBezTo>
                  <a:cubicBezTo>
                    <a:pt x="201" y="645"/>
                    <a:pt x="201" y="645"/>
                    <a:pt x="201" y="645"/>
                  </a:cubicBezTo>
                  <a:cubicBezTo>
                    <a:pt x="201" y="645"/>
                    <a:pt x="201" y="645"/>
                    <a:pt x="201" y="645"/>
                  </a:cubicBezTo>
                  <a:cubicBezTo>
                    <a:pt x="201" y="645"/>
                    <a:pt x="201" y="645"/>
                    <a:pt x="201" y="645"/>
                  </a:cubicBezTo>
                  <a:cubicBezTo>
                    <a:pt x="200" y="645"/>
                    <a:pt x="200" y="645"/>
                    <a:pt x="200" y="645"/>
                  </a:cubicBezTo>
                  <a:cubicBezTo>
                    <a:pt x="200" y="645"/>
                    <a:pt x="200" y="645"/>
                    <a:pt x="200" y="645"/>
                  </a:cubicBezTo>
                  <a:cubicBezTo>
                    <a:pt x="200" y="645"/>
                    <a:pt x="200" y="645"/>
                    <a:pt x="200" y="645"/>
                  </a:cubicBezTo>
                  <a:cubicBezTo>
                    <a:pt x="200" y="645"/>
                    <a:pt x="200" y="645"/>
                    <a:pt x="200" y="645"/>
                  </a:cubicBezTo>
                  <a:cubicBezTo>
                    <a:pt x="199" y="645"/>
                    <a:pt x="199" y="645"/>
                    <a:pt x="199" y="645"/>
                  </a:cubicBezTo>
                  <a:cubicBezTo>
                    <a:pt x="199" y="645"/>
                    <a:pt x="199" y="645"/>
                    <a:pt x="199" y="645"/>
                  </a:cubicBezTo>
                  <a:cubicBezTo>
                    <a:pt x="199" y="644"/>
                    <a:pt x="199" y="644"/>
                    <a:pt x="199" y="644"/>
                  </a:cubicBezTo>
                  <a:cubicBezTo>
                    <a:pt x="199" y="644"/>
                    <a:pt x="199" y="644"/>
                    <a:pt x="199" y="644"/>
                  </a:cubicBezTo>
                  <a:cubicBezTo>
                    <a:pt x="199" y="642"/>
                    <a:pt x="199" y="642"/>
                    <a:pt x="199" y="642"/>
                  </a:cubicBezTo>
                  <a:cubicBezTo>
                    <a:pt x="199" y="642"/>
                    <a:pt x="199" y="642"/>
                    <a:pt x="199" y="642"/>
                  </a:cubicBezTo>
                  <a:cubicBezTo>
                    <a:pt x="209" y="639"/>
                    <a:pt x="209" y="639"/>
                    <a:pt x="209" y="639"/>
                  </a:cubicBezTo>
                  <a:cubicBezTo>
                    <a:pt x="209" y="639"/>
                    <a:pt x="209" y="639"/>
                    <a:pt x="209" y="639"/>
                  </a:cubicBezTo>
                  <a:cubicBezTo>
                    <a:pt x="212" y="639"/>
                    <a:pt x="212" y="639"/>
                    <a:pt x="212" y="639"/>
                  </a:cubicBezTo>
                  <a:cubicBezTo>
                    <a:pt x="212" y="639"/>
                    <a:pt x="212" y="639"/>
                    <a:pt x="212" y="639"/>
                  </a:cubicBezTo>
                  <a:cubicBezTo>
                    <a:pt x="215" y="639"/>
                    <a:pt x="215" y="639"/>
                    <a:pt x="215" y="639"/>
                  </a:cubicBezTo>
                  <a:cubicBezTo>
                    <a:pt x="215" y="639"/>
                    <a:pt x="215" y="639"/>
                    <a:pt x="215" y="639"/>
                  </a:cubicBezTo>
                  <a:cubicBezTo>
                    <a:pt x="217" y="638"/>
                    <a:pt x="217" y="638"/>
                    <a:pt x="217" y="638"/>
                  </a:cubicBezTo>
                  <a:cubicBezTo>
                    <a:pt x="217" y="638"/>
                    <a:pt x="217" y="638"/>
                    <a:pt x="217" y="638"/>
                  </a:cubicBezTo>
                  <a:cubicBezTo>
                    <a:pt x="220" y="637"/>
                    <a:pt x="220" y="637"/>
                    <a:pt x="220" y="637"/>
                  </a:cubicBezTo>
                  <a:cubicBezTo>
                    <a:pt x="220" y="637"/>
                    <a:pt x="220" y="637"/>
                    <a:pt x="220" y="637"/>
                  </a:cubicBezTo>
                  <a:cubicBezTo>
                    <a:pt x="223" y="636"/>
                    <a:pt x="223" y="636"/>
                    <a:pt x="223" y="636"/>
                  </a:cubicBezTo>
                  <a:cubicBezTo>
                    <a:pt x="223" y="636"/>
                    <a:pt x="223" y="636"/>
                    <a:pt x="223" y="636"/>
                  </a:cubicBezTo>
                  <a:cubicBezTo>
                    <a:pt x="225" y="635"/>
                    <a:pt x="225" y="635"/>
                    <a:pt x="225" y="635"/>
                  </a:cubicBezTo>
                  <a:cubicBezTo>
                    <a:pt x="225" y="635"/>
                    <a:pt x="225" y="635"/>
                    <a:pt x="225" y="635"/>
                  </a:cubicBezTo>
                  <a:cubicBezTo>
                    <a:pt x="228" y="634"/>
                    <a:pt x="228" y="634"/>
                    <a:pt x="228" y="634"/>
                  </a:cubicBezTo>
                  <a:cubicBezTo>
                    <a:pt x="228" y="634"/>
                    <a:pt x="228" y="634"/>
                    <a:pt x="228" y="634"/>
                  </a:cubicBezTo>
                  <a:cubicBezTo>
                    <a:pt x="231" y="632"/>
                    <a:pt x="231" y="632"/>
                    <a:pt x="231" y="632"/>
                  </a:cubicBezTo>
                  <a:cubicBezTo>
                    <a:pt x="231" y="632"/>
                    <a:pt x="231" y="632"/>
                    <a:pt x="231" y="632"/>
                  </a:cubicBezTo>
                  <a:cubicBezTo>
                    <a:pt x="231" y="632"/>
                    <a:pt x="231" y="632"/>
                    <a:pt x="231" y="632"/>
                  </a:cubicBezTo>
                  <a:cubicBezTo>
                    <a:pt x="231" y="632"/>
                    <a:pt x="231" y="632"/>
                    <a:pt x="231" y="632"/>
                  </a:cubicBezTo>
                  <a:cubicBezTo>
                    <a:pt x="231" y="632"/>
                    <a:pt x="231" y="632"/>
                    <a:pt x="231" y="632"/>
                  </a:cubicBezTo>
                  <a:cubicBezTo>
                    <a:pt x="231" y="632"/>
                    <a:pt x="231" y="632"/>
                    <a:pt x="231" y="632"/>
                  </a:cubicBezTo>
                  <a:cubicBezTo>
                    <a:pt x="232" y="632"/>
                    <a:pt x="232" y="632"/>
                    <a:pt x="232" y="632"/>
                  </a:cubicBezTo>
                  <a:cubicBezTo>
                    <a:pt x="232" y="632"/>
                    <a:pt x="232" y="632"/>
                    <a:pt x="232" y="632"/>
                  </a:cubicBezTo>
                  <a:cubicBezTo>
                    <a:pt x="232" y="632"/>
                    <a:pt x="232" y="632"/>
                    <a:pt x="232" y="632"/>
                  </a:cubicBezTo>
                  <a:cubicBezTo>
                    <a:pt x="232" y="632"/>
                    <a:pt x="232" y="632"/>
                    <a:pt x="232" y="632"/>
                  </a:cubicBezTo>
                  <a:cubicBezTo>
                    <a:pt x="232" y="632"/>
                    <a:pt x="232" y="632"/>
                    <a:pt x="232" y="632"/>
                  </a:cubicBezTo>
                  <a:cubicBezTo>
                    <a:pt x="232" y="632"/>
                    <a:pt x="232" y="632"/>
                    <a:pt x="232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3" y="632"/>
                    <a:pt x="233" y="632"/>
                    <a:pt x="233" y="632"/>
                  </a:cubicBezTo>
                  <a:cubicBezTo>
                    <a:pt x="233" y="633"/>
                    <a:pt x="233" y="633"/>
                    <a:pt x="233" y="633"/>
                  </a:cubicBezTo>
                  <a:cubicBezTo>
                    <a:pt x="233" y="633"/>
                    <a:pt x="233" y="633"/>
                    <a:pt x="233" y="633"/>
                  </a:cubicBezTo>
                  <a:cubicBezTo>
                    <a:pt x="233" y="633"/>
                    <a:pt x="233" y="633"/>
                    <a:pt x="233" y="633"/>
                  </a:cubicBezTo>
                  <a:cubicBezTo>
                    <a:pt x="233" y="633"/>
                    <a:pt x="233" y="633"/>
                    <a:pt x="233" y="633"/>
                  </a:cubicBezTo>
                  <a:cubicBezTo>
                    <a:pt x="234" y="633"/>
                    <a:pt x="234" y="633"/>
                    <a:pt x="234" y="633"/>
                  </a:cubicBezTo>
                  <a:cubicBezTo>
                    <a:pt x="234" y="633"/>
                    <a:pt x="234" y="633"/>
                    <a:pt x="234" y="633"/>
                  </a:cubicBezTo>
                  <a:cubicBezTo>
                    <a:pt x="234" y="633"/>
                    <a:pt x="234" y="633"/>
                    <a:pt x="234" y="633"/>
                  </a:cubicBezTo>
                  <a:cubicBezTo>
                    <a:pt x="234" y="633"/>
                    <a:pt x="234" y="633"/>
                    <a:pt x="234" y="633"/>
                  </a:cubicBezTo>
                  <a:cubicBezTo>
                    <a:pt x="234" y="633"/>
                    <a:pt x="234" y="633"/>
                    <a:pt x="234" y="633"/>
                  </a:cubicBezTo>
                  <a:cubicBezTo>
                    <a:pt x="234" y="633"/>
                    <a:pt x="234" y="633"/>
                    <a:pt x="234" y="633"/>
                  </a:cubicBezTo>
                  <a:cubicBezTo>
                    <a:pt x="234" y="634"/>
                    <a:pt x="234" y="634"/>
                    <a:pt x="234" y="634"/>
                  </a:cubicBezTo>
                  <a:cubicBezTo>
                    <a:pt x="234" y="634"/>
                    <a:pt x="234" y="634"/>
                    <a:pt x="234" y="634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5" y="635"/>
                    <a:pt x="235" y="635"/>
                    <a:pt x="235" y="635"/>
                  </a:cubicBezTo>
                  <a:cubicBezTo>
                    <a:pt x="235" y="635"/>
                    <a:pt x="235" y="635"/>
                    <a:pt x="235" y="635"/>
                  </a:cubicBezTo>
                  <a:cubicBezTo>
                    <a:pt x="235" y="635"/>
                    <a:pt x="235" y="635"/>
                    <a:pt x="235" y="635"/>
                  </a:cubicBezTo>
                  <a:cubicBezTo>
                    <a:pt x="235" y="635"/>
                    <a:pt x="235" y="635"/>
                    <a:pt x="235" y="635"/>
                  </a:cubicBezTo>
                  <a:cubicBezTo>
                    <a:pt x="235" y="635"/>
                    <a:pt x="235" y="635"/>
                    <a:pt x="235" y="635"/>
                  </a:cubicBezTo>
                  <a:cubicBezTo>
                    <a:pt x="235" y="635"/>
                    <a:pt x="235" y="635"/>
                    <a:pt x="235" y="635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6"/>
                    <a:pt x="235" y="636"/>
                    <a:pt x="235" y="636"/>
                  </a:cubicBezTo>
                  <a:cubicBezTo>
                    <a:pt x="235" y="637"/>
                    <a:pt x="235" y="637"/>
                    <a:pt x="235" y="637"/>
                  </a:cubicBezTo>
                  <a:cubicBezTo>
                    <a:pt x="235" y="637"/>
                    <a:pt x="235" y="637"/>
                    <a:pt x="235" y="637"/>
                  </a:cubicBezTo>
                  <a:cubicBezTo>
                    <a:pt x="235" y="637"/>
                    <a:pt x="235" y="637"/>
                    <a:pt x="235" y="637"/>
                  </a:cubicBezTo>
                  <a:cubicBezTo>
                    <a:pt x="235" y="637"/>
                    <a:pt x="235" y="637"/>
                    <a:pt x="235" y="637"/>
                  </a:cubicBezTo>
                  <a:cubicBezTo>
                    <a:pt x="236" y="637"/>
                    <a:pt x="236" y="637"/>
                    <a:pt x="236" y="637"/>
                  </a:cubicBezTo>
                  <a:cubicBezTo>
                    <a:pt x="236" y="637"/>
                    <a:pt x="236" y="637"/>
                    <a:pt x="236" y="637"/>
                  </a:cubicBezTo>
                  <a:cubicBezTo>
                    <a:pt x="236" y="637"/>
                    <a:pt x="236" y="637"/>
                    <a:pt x="236" y="637"/>
                  </a:cubicBezTo>
                  <a:cubicBezTo>
                    <a:pt x="236" y="637"/>
                    <a:pt x="236" y="637"/>
                    <a:pt x="236" y="637"/>
                  </a:cubicBezTo>
                  <a:cubicBezTo>
                    <a:pt x="236" y="638"/>
                    <a:pt x="236" y="638"/>
                    <a:pt x="236" y="638"/>
                  </a:cubicBezTo>
                  <a:cubicBezTo>
                    <a:pt x="236" y="638"/>
                    <a:pt x="236" y="638"/>
                    <a:pt x="236" y="638"/>
                  </a:cubicBezTo>
                  <a:cubicBezTo>
                    <a:pt x="235" y="638"/>
                    <a:pt x="235" y="638"/>
                    <a:pt x="235" y="638"/>
                  </a:cubicBezTo>
                  <a:cubicBezTo>
                    <a:pt x="235" y="638"/>
                    <a:pt x="235" y="638"/>
                    <a:pt x="235" y="638"/>
                  </a:cubicBezTo>
                  <a:cubicBezTo>
                    <a:pt x="235" y="639"/>
                    <a:pt x="235" y="639"/>
                    <a:pt x="235" y="639"/>
                  </a:cubicBezTo>
                  <a:cubicBezTo>
                    <a:pt x="235" y="639"/>
                    <a:pt x="235" y="639"/>
                    <a:pt x="235" y="639"/>
                  </a:cubicBezTo>
                  <a:cubicBezTo>
                    <a:pt x="235" y="639"/>
                    <a:pt x="235" y="639"/>
                    <a:pt x="235" y="639"/>
                  </a:cubicBezTo>
                  <a:cubicBezTo>
                    <a:pt x="235" y="639"/>
                    <a:pt x="235" y="639"/>
                    <a:pt x="235" y="639"/>
                  </a:cubicBezTo>
                  <a:cubicBezTo>
                    <a:pt x="234" y="639"/>
                    <a:pt x="234" y="639"/>
                    <a:pt x="234" y="639"/>
                  </a:cubicBezTo>
                  <a:cubicBezTo>
                    <a:pt x="234" y="639"/>
                    <a:pt x="234" y="639"/>
                    <a:pt x="234" y="639"/>
                  </a:cubicBezTo>
                  <a:cubicBezTo>
                    <a:pt x="234" y="639"/>
                    <a:pt x="234" y="639"/>
                    <a:pt x="234" y="639"/>
                  </a:cubicBezTo>
                  <a:cubicBezTo>
                    <a:pt x="234" y="639"/>
                    <a:pt x="234" y="639"/>
                    <a:pt x="234" y="639"/>
                  </a:cubicBezTo>
                  <a:cubicBezTo>
                    <a:pt x="234" y="640"/>
                    <a:pt x="234" y="640"/>
                    <a:pt x="234" y="640"/>
                  </a:cubicBezTo>
                  <a:cubicBezTo>
                    <a:pt x="234" y="640"/>
                    <a:pt x="234" y="640"/>
                    <a:pt x="234" y="640"/>
                  </a:cubicBezTo>
                  <a:cubicBezTo>
                    <a:pt x="234" y="640"/>
                    <a:pt x="234" y="640"/>
                    <a:pt x="234" y="640"/>
                  </a:cubicBezTo>
                  <a:cubicBezTo>
                    <a:pt x="234" y="640"/>
                    <a:pt x="234" y="640"/>
                    <a:pt x="234" y="640"/>
                  </a:cubicBezTo>
                  <a:cubicBezTo>
                    <a:pt x="234" y="640"/>
                    <a:pt x="234" y="640"/>
                    <a:pt x="234" y="640"/>
                  </a:cubicBezTo>
                  <a:cubicBezTo>
                    <a:pt x="234" y="640"/>
                    <a:pt x="234" y="640"/>
                    <a:pt x="234" y="640"/>
                  </a:cubicBezTo>
                  <a:cubicBezTo>
                    <a:pt x="229" y="642"/>
                    <a:pt x="229" y="642"/>
                    <a:pt x="229" y="642"/>
                  </a:cubicBezTo>
                  <a:cubicBezTo>
                    <a:pt x="229" y="642"/>
                    <a:pt x="229" y="642"/>
                    <a:pt x="229" y="642"/>
                  </a:cubicBezTo>
                  <a:cubicBezTo>
                    <a:pt x="226" y="645"/>
                    <a:pt x="226" y="645"/>
                    <a:pt x="226" y="645"/>
                  </a:cubicBezTo>
                  <a:cubicBezTo>
                    <a:pt x="226" y="645"/>
                    <a:pt x="226" y="645"/>
                    <a:pt x="226" y="645"/>
                  </a:cubicBezTo>
                  <a:cubicBezTo>
                    <a:pt x="223" y="648"/>
                    <a:pt x="223" y="648"/>
                    <a:pt x="223" y="648"/>
                  </a:cubicBezTo>
                  <a:cubicBezTo>
                    <a:pt x="223" y="648"/>
                    <a:pt x="223" y="648"/>
                    <a:pt x="223" y="648"/>
                  </a:cubicBezTo>
                  <a:cubicBezTo>
                    <a:pt x="220" y="652"/>
                    <a:pt x="220" y="652"/>
                    <a:pt x="220" y="652"/>
                  </a:cubicBezTo>
                  <a:cubicBezTo>
                    <a:pt x="220" y="652"/>
                    <a:pt x="220" y="652"/>
                    <a:pt x="220" y="652"/>
                  </a:cubicBezTo>
                  <a:cubicBezTo>
                    <a:pt x="217" y="656"/>
                    <a:pt x="217" y="656"/>
                    <a:pt x="217" y="656"/>
                  </a:cubicBezTo>
                  <a:cubicBezTo>
                    <a:pt x="217" y="656"/>
                    <a:pt x="217" y="656"/>
                    <a:pt x="217" y="656"/>
                  </a:cubicBezTo>
                  <a:cubicBezTo>
                    <a:pt x="215" y="659"/>
                    <a:pt x="215" y="659"/>
                    <a:pt x="215" y="659"/>
                  </a:cubicBezTo>
                  <a:cubicBezTo>
                    <a:pt x="215" y="659"/>
                    <a:pt x="215" y="659"/>
                    <a:pt x="215" y="659"/>
                  </a:cubicBezTo>
                  <a:cubicBezTo>
                    <a:pt x="212" y="663"/>
                    <a:pt x="212" y="663"/>
                    <a:pt x="212" y="663"/>
                  </a:cubicBezTo>
                  <a:cubicBezTo>
                    <a:pt x="212" y="663"/>
                    <a:pt x="212" y="663"/>
                    <a:pt x="212" y="663"/>
                  </a:cubicBezTo>
                  <a:cubicBezTo>
                    <a:pt x="209" y="667"/>
                    <a:pt x="209" y="667"/>
                    <a:pt x="209" y="667"/>
                  </a:cubicBezTo>
                  <a:cubicBezTo>
                    <a:pt x="209" y="667"/>
                    <a:pt x="209" y="667"/>
                    <a:pt x="209" y="667"/>
                  </a:cubicBezTo>
                  <a:cubicBezTo>
                    <a:pt x="209" y="667"/>
                    <a:pt x="209" y="667"/>
                    <a:pt x="209" y="667"/>
                  </a:cubicBezTo>
                  <a:cubicBezTo>
                    <a:pt x="209" y="667"/>
                    <a:pt x="209" y="667"/>
                    <a:pt x="209" y="667"/>
                  </a:cubicBezTo>
                  <a:cubicBezTo>
                    <a:pt x="209" y="667"/>
                    <a:pt x="209" y="667"/>
                    <a:pt x="209" y="667"/>
                  </a:cubicBezTo>
                  <a:cubicBezTo>
                    <a:pt x="209" y="667"/>
                    <a:pt x="209" y="667"/>
                    <a:pt x="209" y="667"/>
                  </a:cubicBezTo>
                  <a:cubicBezTo>
                    <a:pt x="209" y="667"/>
                    <a:pt x="209" y="667"/>
                    <a:pt x="209" y="667"/>
                  </a:cubicBezTo>
                  <a:cubicBezTo>
                    <a:pt x="209" y="667"/>
                    <a:pt x="209" y="667"/>
                    <a:pt x="209" y="667"/>
                  </a:cubicBezTo>
                  <a:cubicBezTo>
                    <a:pt x="210" y="667"/>
                    <a:pt x="210" y="667"/>
                    <a:pt x="210" y="667"/>
                  </a:cubicBezTo>
                  <a:cubicBezTo>
                    <a:pt x="210" y="667"/>
                    <a:pt x="210" y="667"/>
                    <a:pt x="210" y="667"/>
                  </a:cubicBezTo>
                  <a:cubicBezTo>
                    <a:pt x="210" y="667"/>
                    <a:pt x="210" y="667"/>
                    <a:pt x="210" y="667"/>
                  </a:cubicBezTo>
                  <a:cubicBezTo>
                    <a:pt x="210" y="667"/>
                    <a:pt x="210" y="667"/>
                    <a:pt x="210" y="667"/>
                  </a:cubicBezTo>
                  <a:cubicBezTo>
                    <a:pt x="210" y="667"/>
                    <a:pt x="210" y="667"/>
                    <a:pt x="210" y="667"/>
                  </a:cubicBezTo>
                  <a:cubicBezTo>
                    <a:pt x="210" y="667"/>
                    <a:pt x="210" y="667"/>
                    <a:pt x="210" y="667"/>
                  </a:cubicBezTo>
                  <a:cubicBezTo>
                    <a:pt x="210" y="667"/>
                    <a:pt x="210" y="667"/>
                    <a:pt x="210" y="667"/>
                  </a:cubicBezTo>
                  <a:cubicBezTo>
                    <a:pt x="210" y="667"/>
                    <a:pt x="210" y="667"/>
                    <a:pt x="210" y="667"/>
                  </a:cubicBezTo>
                  <a:cubicBezTo>
                    <a:pt x="211" y="667"/>
                    <a:pt x="211" y="667"/>
                    <a:pt x="211" y="667"/>
                  </a:cubicBezTo>
                  <a:cubicBezTo>
                    <a:pt x="211" y="667"/>
                    <a:pt x="211" y="667"/>
                    <a:pt x="211" y="667"/>
                  </a:cubicBezTo>
                  <a:cubicBezTo>
                    <a:pt x="222" y="661"/>
                    <a:pt x="222" y="661"/>
                    <a:pt x="222" y="661"/>
                  </a:cubicBezTo>
                  <a:cubicBezTo>
                    <a:pt x="222" y="661"/>
                    <a:pt x="222" y="661"/>
                    <a:pt x="222" y="661"/>
                  </a:cubicBezTo>
                  <a:cubicBezTo>
                    <a:pt x="222" y="659"/>
                    <a:pt x="222" y="659"/>
                    <a:pt x="222" y="659"/>
                  </a:cubicBezTo>
                  <a:cubicBezTo>
                    <a:pt x="222" y="659"/>
                    <a:pt x="222" y="659"/>
                    <a:pt x="222" y="659"/>
                  </a:cubicBezTo>
                  <a:cubicBezTo>
                    <a:pt x="222" y="653"/>
                    <a:pt x="222" y="653"/>
                    <a:pt x="222" y="653"/>
                  </a:cubicBezTo>
                  <a:cubicBezTo>
                    <a:pt x="222" y="653"/>
                    <a:pt x="222" y="653"/>
                    <a:pt x="222" y="653"/>
                  </a:cubicBezTo>
                  <a:cubicBezTo>
                    <a:pt x="223" y="652"/>
                    <a:pt x="223" y="652"/>
                    <a:pt x="223" y="652"/>
                  </a:cubicBezTo>
                  <a:cubicBezTo>
                    <a:pt x="223" y="652"/>
                    <a:pt x="223" y="652"/>
                    <a:pt x="223" y="652"/>
                  </a:cubicBezTo>
                  <a:cubicBezTo>
                    <a:pt x="224" y="652"/>
                    <a:pt x="224" y="652"/>
                    <a:pt x="224" y="652"/>
                  </a:cubicBezTo>
                  <a:cubicBezTo>
                    <a:pt x="224" y="652"/>
                    <a:pt x="224" y="652"/>
                    <a:pt x="224" y="652"/>
                  </a:cubicBezTo>
                  <a:cubicBezTo>
                    <a:pt x="224" y="652"/>
                    <a:pt x="224" y="652"/>
                    <a:pt x="224" y="652"/>
                  </a:cubicBezTo>
                  <a:cubicBezTo>
                    <a:pt x="224" y="652"/>
                    <a:pt x="224" y="652"/>
                    <a:pt x="224" y="652"/>
                  </a:cubicBezTo>
                  <a:cubicBezTo>
                    <a:pt x="224" y="652"/>
                    <a:pt x="224" y="652"/>
                    <a:pt x="224" y="652"/>
                  </a:cubicBezTo>
                  <a:cubicBezTo>
                    <a:pt x="224" y="652"/>
                    <a:pt x="224" y="652"/>
                    <a:pt x="224" y="652"/>
                  </a:cubicBezTo>
                  <a:cubicBezTo>
                    <a:pt x="225" y="652"/>
                    <a:pt x="225" y="652"/>
                    <a:pt x="225" y="652"/>
                  </a:cubicBezTo>
                  <a:cubicBezTo>
                    <a:pt x="225" y="652"/>
                    <a:pt x="225" y="652"/>
                    <a:pt x="225" y="652"/>
                  </a:cubicBezTo>
                  <a:cubicBezTo>
                    <a:pt x="225" y="653"/>
                    <a:pt x="225" y="653"/>
                    <a:pt x="225" y="653"/>
                  </a:cubicBezTo>
                  <a:cubicBezTo>
                    <a:pt x="225" y="653"/>
                    <a:pt x="225" y="653"/>
                    <a:pt x="225" y="653"/>
                  </a:cubicBezTo>
                  <a:cubicBezTo>
                    <a:pt x="225" y="653"/>
                    <a:pt x="225" y="653"/>
                    <a:pt x="225" y="653"/>
                  </a:cubicBezTo>
                  <a:cubicBezTo>
                    <a:pt x="225" y="653"/>
                    <a:pt x="225" y="653"/>
                    <a:pt x="225" y="653"/>
                  </a:cubicBezTo>
                  <a:cubicBezTo>
                    <a:pt x="226" y="653"/>
                    <a:pt x="226" y="653"/>
                    <a:pt x="226" y="653"/>
                  </a:cubicBezTo>
                  <a:cubicBezTo>
                    <a:pt x="226" y="653"/>
                    <a:pt x="226" y="653"/>
                    <a:pt x="226" y="653"/>
                  </a:cubicBezTo>
                  <a:cubicBezTo>
                    <a:pt x="226" y="653"/>
                    <a:pt x="226" y="653"/>
                    <a:pt x="226" y="653"/>
                  </a:cubicBezTo>
                  <a:cubicBezTo>
                    <a:pt x="226" y="653"/>
                    <a:pt x="226" y="653"/>
                    <a:pt x="226" y="653"/>
                  </a:cubicBezTo>
                  <a:cubicBezTo>
                    <a:pt x="226" y="654"/>
                    <a:pt x="226" y="654"/>
                    <a:pt x="226" y="654"/>
                  </a:cubicBezTo>
                  <a:cubicBezTo>
                    <a:pt x="226" y="654"/>
                    <a:pt x="226" y="654"/>
                    <a:pt x="226" y="654"/>
                  </a:cubicBezTo>
                  <a:cubicBezTo>
                    <a:pt x="226" y="654"/>
                    <a:pt x="226" y="654"/>
                    <a:pt x="226" y="654"/>
                  </a:cubicBezTo>
                  <a:cubicBezTo>
                    <a:pt x="226" y="654"/>
                    <a:pt x="226" y="654"/>
                    <a:pt x="226" y="654"/>
                  </a:cubicBezTo>
                  <a:cubicBezTo>
                    <a:pt x="226" y="655"/>
                    <a:pt x="226" y="655"/>
                    <a:pt x="226" y="655"/>
                  </a:cubicBezTo>
                  <a:cubicBezTo>
                    <a:pt x="226" y="655"/>
                    <a:pt x="226" y="655"/>
                    <a:pt x="226" y="655"/>
                  </a:cubicBezTo>
                  <a:cubicBezTo>
                    <a:pt x="226" y="655"/>
                    <a:pt x="226" y="655"/>
                    <a:pt x="226" y="655"/>
                  </a:cubicBezTo>
                  <a:cubicBezTo>
                    <a:pt x="226" y="655"/>
                    <a:pt x="226" y="655"/>
                    <a:pt x="226" y="655"/>
                  </a:cubicBezTo>
                  <a:cubicBezTo>
                    <a:pt x="226" y="656"/>
                    <a:pt x="226" y="656"/>
                    <a:pt x="226" y="656"/>
                  </a:cubicBezTo>
                  <a:cubicBezTo>
                    <a:pt x="226" y="656"/>
                    <a:pt x="226" y="656"/>
                    <a:pt x="226" y="656"/>
                  </a:cubicBezTo>
                  <a:cubicBezTo>
                    <a:pt x="225" y="656"/>
                    <a:pt x="225" y="656"/>
                    <a:pt x="225" y="656"/>
                  </a:cubicBezTo>
                  <a:cubicBezTo>
                    <a:pt x="225" y="656"/>
                    <a:pt x="225" y="656"/>
                    <a:pt x="225" y="656"/>
                  </a:cubicBezTo>
                  <a:cubicBezTo>
                    <a:pt x="225" y="657"/>
                    <a:pt x="225" y="657"/>
                    <a:pt x="225" y="657"/>
                  </a:cubicBezTo>
                  <a:cubicBezTo>
                    <a:pt x="225" y="657"/>
                    <a:pt x="225" y="657"/>
                    <a:pt x="225" y="657"/>
                  </a:cubicBezTo>
                  <a:cubicBezTo>
                    <a:pt x="226" y="657"/>
                    <a:pt x="226" y="657"/>
                    <a:pt x="226" y="657"/>
                  </a:cubicBezTo>
                  <a:cubicBezTo>
                    <a:pt x="226" y="657"/>
                    <a:pt x="226" y="657"/>
                    <a:pt x="226" y="657"/>
                  </a:cubicBezTo>
                  <a:cubicBezTo>
                    <a:pt x="227" y="657"/>
                    <a:pt x="227" y="657"/>
                    <a:pt x="227" y="657"/>
                  </a:cubicBezTo>
                  <a:cubicBezTo>
                    <a:pt x="227" y="657"/>
                    <a:pt x="227" y="657"/>
                    <a:pt x="227" y="657"/>
                  </a:cubicBezTo>
                  <a:cubicBezTo>
                    <a:pt x="229" y="657"/>
                    <a:pt x="229" y="657"/>
                    <a:pt x="229" y="657"/>
                  </a:cubicBezTo>
                  <a:cubicBezTo>
                    <a:pt x="229" y="657"/>
                    <a:pt x="229" y="657"/>
                    <a:pt x="229" y="657"/>
                  </a:cubicBezTo>
                  <a:cubicBezTo>
                    <a:pt x="230" y="656"/>
                    <a:pt x="230" y="656"/>
                    <a:pt x="230" y="656"/>
                  </a:cubicBezTo>
                  <a:cubicBezTo>
                    <a:pt x="230" y="656"/>
                    <a:pt x="230" y="656"/>
                    <a:pt x="230" y="656"/>
                  </a:cubicBezTo>
                  <a:cubicBezTo>
                    <a:pt x="232" y="655"/>
                    <a:pt x="232" y="655"/>
                    <a:pt x="232" y="655"/>
                  </a:cubicBezTo>
                  <a:cubicBezTo>
                    <a:pt x="232" y="655"/>
                    <a:pt x="232" y="655"/>
                    <a:pt x="232" y="655"/>
                  </a:cubicBezTo>
                  <a:cubicBezTo>
                    <a:pt x="233" y="655"/>
                    <a:pt x="233" y="655"/>
                    <a:pt x="233" y="655"/>
                  </a:cubicBezTo>
                  <a:cubicBezTo>
                    <a:pt x="233" y="655"/>
                    <a:pt x="233" y="655"/>
                    <a:pt x="233" y="655"/>
                  </a:cubicBezTo>
                  <a:cubicBezTo>
                    <a:pt x="235" y="654"/>
                    <a:pt x="235" y="654"/>
                    <a:pt x="235" y="654"/>
                  </a:cubicBezTo>
                  <a:cubicBezTo>
                    <a:pt x="235" y="654"/>
                    <a:pt x="235" y="654"/>
                    <a:pt x="235" y="654"/>
                  </a:cubicBezTo>
                  <a:cubicBezTo>
                    <a:pt x="236" y="653"/>
                    <a:pt x="236" y="653"/>
                    <a:pt x="236" y="653"/>
                  </a:cubicBezTo>
                  <a:cubicBezTo>
                    <a:pt x="236" y="653"/>
                    <a:pt x="236" y="653"/>
                    <a:pt x="236" y="653"/>
                  </a:cubicBezTo>
                  <a:cubicBezTo>
                    <a:pt x="238" y="652"/>
                    <a:pt x="238" y="652"/>
                    <a:pt x="238" y="652"/>
                  </a:cubicBezTo>
                  <a:cubicBezTo>
                    <a:pt x="238" y="652"/>
                    <a:pt x="238" y="652"/>
                    <a:pt x="238" y="652"/>
                  </a:cubicBezTo>
                  <a:cubicBezTo>
                    <a:pt x="240" y="644"/>
                    <a:pt x="240" y="644"/>
                    <a:pt x="240" y="644"/>
                  </a:cubicBezTo>
                  <a:cubicBezTo>
                    <a:pt x="240" y="644"/>
                    <a:pt x="240" y="644"/>
                    <a:pt x="240" y="644"/>
                  </a:cubicBezTo>
                  <a:cubicBezTo>
                    <a:pt x="241" y="644"/>
                    <a:pt x="241" y="644"/>
                    <a:pt x="241" y="644"/>
                  </a:cubicBezTo>
                  <a:cubicBezTo>
                    <a:pt x="241" y="644"/>
                    <a:pt x="241" y="644"/>
                    <a:pt x="241" y="644"/>
                  </a:cubicBezTo>
                  <a:cubicBezTo>
                    <a:pt x="242" y="645"/>
                    <a:pt x="242" y="645"/>
                    <a:pt x="242" y="645"/>
                  </a:cubicBezTo>
                  <a:cubicBezTo>
                    <a:pt x="242" y="645"/>
                    <a:pt x="242" y="645"/>
                    <a:pt x="242" y="645"/>
                  </a:cubicBezTo>
                  <a:cubicBezTo>
                    <a:pt x="243" y="645"/>
                    <a:pt x="243" y="645"/>
                    <a:pt x="243" y="645"/>
                  </a:cubicBezTo>
                  <a:cubicBezTo>
                    <a:pt x="243" y="645"/>
                    <a:pt x="243" y="645"/>
                    <a:pt x="243" y="645"/>
                  </a:cubicBezTo>
                  <a:cubicBezTo>
                    <a:pt x="244" y="645"/>
                    <a:pt x="244" y="645"/>
                    <a:pt x="244" y="645"/>
                  </a:cubicBezTo>
                  <a:cubicBezTo>
                    <a:pt x="244" y="645"/>
                    <a:pt x="244" y="645"/>
                    <a:pt x="244" y="645"/>
                  </a:cubicBezTo>
                  <a:cubicBezTo>
                    <a:pt x="244" y="646"/>
                    <a:pt x="244" y="646"/>
                    <a:pt x="244" y="646"/>
                  </a:cubicBezTo>
                  <a:cubicBezTo>
                    <a:pt x="244" y="646"/>
                    <a:pt x="244" y="646"/>
                    <a:pt x="244" y="646"/>
                  </a:cubicBezTo>
                  <a:cubicBezTo>
                    <a:pt x="245" y="647"/>
                    <a:pt x="245" y="647"/>
                    <a:pt x="245" y="647"/>
                  </a:cubicBezTo>
                  <a:cubicBezTo>
                    <a:pt x="245" y="647"/>
                    <a:pt x="245" y="647"/>
                    <a:pt x="245" y="647"/>
                  </a:cubicBezTo>
                  <a:cubicBezTo>
                    <a:pt x="246" y="648"/>
                    <a:pt x="246" y="648"/>
                    <a:pt x="246" y="648"/>
                  </a:cubicBezTo>
                  <a:cubicBezTo>
                    <a:pt x="246" y="648"/>
                    <a:pt x="246" y="648"/>
                    <a:pt x="246" y="648"/>
                  </a:cubicBezTo>
                  <a:cubicBezTo>
                    <a:pt x="247" y="648"/>
                    <a:pt x="247" y="648"/>
                    <a:pt x="247" y="648"/>
                  </a:cubicBezTo>
                  <a:cubicBezTo>
                    <a:pt x="247" y="648"/>
                    <a:pt x="247" y="648"/>
                    <a:pt x="247" y="648"/>
                  </a:cubicBezTo>
                  <a:cubicBezTo>
                    <a:pt x="246" y="649"/>
                    <a:pt x="246" y="649"/>
                    <a:pt x="246" y="649"/>
                  </a:cubicBezTo>
                  <a:cubicBezTo>
                    <a:pt x="246" y="649"/>
                    <a:pt x="246" y="649"/>
                    <a:pt x="246" y="649"/>
                  </a:cubicBezTo>
                  <a:cubicBezTo>
                    <a:pt x="246" y="649"/>
                    <a:pt x="246" y="649"/>
                    <a:pt x="246" y="649"/>
                  </a:cubicBezTo>
                  <a:cubicBezTo>
                    <a:pt x="246" y="649"/>
                    <a:pt x="246" y="649"/>
                    <a:pt x="246" y="649"/>
                  </a:cubicBezTo>
                  <a:cubicBezTo>
                    <a:pt x="245" y="649"/>
                    <a:pt x="245" y="649"/>
                    <a:pt x="245" y="649"/>
                  </a:cubicBezTo>
                  <a:cubicBezTo>
                    <a:pt x="245" y="649"/>
                    <a:pt x="245" y="649"/>
                    <a:pt x="245" y="649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44" y="650"/>
                    <a:pt x="244" y="650"/>
                    <a:pt x="244" y="650"/>
                  </a:cubicBezTo>
                  <a:cubicBezTo>
                    <a:pt x="244" y="650"/>
                    <a:pt x="244" y="650"/>
                    <a:pt x="244" y="650"/>
                  </a:cubicBezTo>
                  <a:cubicBezTo>
                    <a:pt x="244" y="650"/>
                    <a:pt x="244" y="650"/>
                    <a:pt x="244" y="650"/>
                  </a:cubicBezTo>
                  <a:cubicBezTo>
                    <a:pt x="244" y="650"/>
                    <a:pt x="244" y="650"/>
                    <a:pt x="244" y="650"/>
                  </a:cubicBezTo>
                  <a:cubicBezTo>
                    <a:pt x="244" y="650"/>
                    <a:pt x="244" y="650"/>
                    <a:pt x="244" y="650"/>
                  </a:cubicBezTo>
                  <a:cubicBezTo>
                    <a:pt x="244" y="650"/>
                    <a:pt x="244" y="650"/>
                    <a:pt x="244" y="650"/>
                  </a:cubicBezTo>
                  <a:cubicBezTo>
                    <a:pt x="243" y="650"/>
                    <a:pt x="243" y="650"/>
                    <a:pt x="243" y="650"/>
                  </a:cubicBezTo>
                  <a:cubicBezTo>
                    <a:pt x="243" y="650"/>
                    <a:pt x="243" y="650"/>
                    <a:pt x="243" y="650"/>
                  </a:cubicBezTo>
                  <a:cubicBezTo>
                    <a:pt x="238" y="657"/>
                    <a:pt x="238" y="657"/>
                    <a:pt x="238" y="657"/>
                  </a:cubicBezTo>
                  <a:cubicBezTo>
                    <a:pt x="238" y="657"/>
                    <a:pt x="238" y="657"/>
                    <a:pt x="238" y="657"/>
                  </a:cubicBezTo>
                  <a:cubicBezTo>
                    <a:pt x="235" y="664"/>
                    <a:pt x="235" y="664"/>
                    <a:pt x="235" y="664"/>
                  </a:cubicBezTo>
                  <a:cubicBezTo>
                    <a:pt x="235" y="664"/>
                    <a:pt x="235" y="664"/>
                    <a:pt x="235" y="664"/>
                  </a:cubicBezTo>
                  <a:cubicBezTo>
                    <a:pt x="240" y="663"/>
                    <a:pt x="240" y="663"/>
                    <a:pt x="240" y="663"/>
                  </a:cubicBezTo>
                  <a:cubicBezTo>
                    <a:pt x="240" y="663"/>
                    <a:pt x="240" y="663"/>
                    <a:pt x="240" y="663"/>
                  </a:cubicBezTo>
                  <a:cubicBezTo>
                    <a:pt x="250" y="659"/>
                    <a:pt x="250" y="659"/>
                    <a:pt x="250" y="659"/>
                  </a:cubicBezTo>
                  <a:cubicBezTo>
                    <a:pt x="250" y="659"/>
                    <a:pt x="250" y="659"/>
                    <a:pt x="250" y="659"/>
                  </a:cubicBezTo>
                  <a:cubicBezTo>
                    <a:pt x="250" y="659"/>
                    <a:pt x="250" y="659"/>
                    <a:pt x="250" y="659"/>
                  </a:cubicBezTo>
                  <a:cubicBezTo>
                    <a:pt x="250" y="659"/>
                    <a:pt x="250" y="659"/>
                    <a:pt x="250" y="659"/>
                  </a:cubicBezTo>
                  <a:cubicBezTo>
                    <a:pt x="251" y="659"/>
                    <a:pt x="251" y="659"/>
                    <a:pt x="251" y="659"/>
                  </a:cubicBezTo>
                  <a:cubicBezTo>
                    <a:pt x="251" y="659"/>
                    <a:pt x="251" y="659"/>
                    <a:pt x="251" y="659"/>
                  </a:cubicBezTo>
                  <a:cubicBezTo>
                    <a:pt x="251" y="659"/>
                    <a:pt x="251" y="659"/>
                    <a:pt x="251" y="659"/>
                  </a:cubicBezTo>
                  <a:cubicBezTo>
                    <a:pt x="251" y="659"/>
                    <a:pt x="251" y="659"/>
                    <a:pt x="251" y="659"/>
                  </a:cubicBezTo>
                  <a:cubicBezTo>
                    <a:pt x="252" y="660"/>
                    <a:pt x="252" y="660"/>
                    <a:pt x="252" y="660"/>
                  </a:cubicBezTo>
                  <a:cubicBezTo>
                    <a:pt x="252" y="660"/>
                    <a:pt x="252" y="660"/>
                    <a:pt x="252" y="660"/>
                  </a:cubicBezTo>
                  <a:cubicBezTo>
                    <a:pt x="252" y="660"/>
                    <a:pt x="252" y="660"/>
                    <a:pt x="252" y="660"/>
                  </a:cubicBezTo>
                  <a:cubicBezTo>
                    <a:pt x="252" y="660"/>
                    <a:pt x="252" y="660"/>
                    <a:pt x="252" y="660"/>
                  </a:cubicBezTo>
                  <a:cubicBezTo>
                    <a:pt x="252" y="661"/>
                    <a:pt x="252" y="661"/>
                    <a:pt x="252" y="661"/>
                  </a:cubicBezTo>
                  <a:cubicBezTo>
                    <a:pt x="252" y="661"/>
                    <a:pt x="252" y="661"/>
                    <a:pt x="252" y="661"/>
                  </a:cubicBezTo>
                  <a:cubicBezTo>
                    <a:pt x="253" y="661"/>
                    <a:pt x="253" y="661"/>
                    <a:pt x="253" y="661"/>
                  </a:cubicBezTo>
                  <a:cubicBezTo>
                    <a:pt x="253" y="661"/>
                    <a:pt x="253" y="661"/>
                    <a:pt x="253" y="661"/>
                  </a:cubicBezTo>
                  <a:cubicBezTo>
                    <a:pt x="253" y="661"/>
                    <a:pt x="253" y="661"/>
                    <a:pt x="253" y="661"/>
                  </a:cubicBezTo>
                  <a:cubicBezTo>
                    <a:pt x="253" y="661"/>
                    <a:pt x="253" y="661"/>
                    <a:pt x="253" y="661"/>
                  </a:cubicBezTo>
                  <a:cubicBezTo>
                    <a:pt x="241" y="667"/>
                    <a:pt x="241" y="667"/>
                    <a:pt x="241" y="667"/>
                  </a:cubicBezTo>
                  <a:cubicBezTo>
                    <a:pt x="241" y="667"/>
                    <a:pt x="241" y="667"/>
                    <a:pt x="241" y="667"/>
                  </a:cubicBezTo>
                  <a:cubicBezTo>
                    <a:pt x="241" y="667"/>
                    <a:pt x="241" y="667"/>
                    <a:pt x="241" y="667"/>
                  </a:cubicBezTo>
                  <a:cubicBezTo>
                    <a:pt x="241" y="667"/>
                    <a:pt x="241" y="667"/>
                    <a:pt x="241" y="667"/>
                  </a:cubicBezTo>
                  <a:cubicBezTo>
                    <a:pt x="240" y="667"/>
                    <a:pt x="240" y="667"/>
                    <a:pt x="240" y="667"/>
                  </a:cubicBezTo>
                  <a:cubicBezTo>
                    <a:pt x="240" y="667"/>
                    <a:pt x="240" y="667"/>
                    <a:pt x="240" y="667"/>
                  </a:cubicBezTo>
                  <a:cubicBezTo>
                    <a:pt x="239" y="667"/>
                    <a:pt x="239" y="667"/>
                    <a:pt x="239" y="667"/>
                  </a:cubicBezTo>
                  <a:cubicBezTo>
                    <a:pt x="239" y="667"/>
                    <a:pt x="239" y="667"/>
                    <a:pt x="239" y="667"/>
                  </a:cubicBezTo>
                  <a:cubicBezTo>
                    <a:pt x="239" y="667"/>
                    <a:pt x="239" y="667"/>
                    <a:pt x="239" y="667"/>
                  </a:cubicBezTo>
                  <a:cubicBezTo>
                    <a:pt x="239" y="667"/>
                    <a:pt x="239" y="667"/>
                    <a:pt x="239" y="667"/>
                  </a:cubicBezTo>
                  <a:cubicBezTo>
                    <a:pt x="238" y="668"/>
                    <a:pt x="238" y="668"/>
                    <a:pt x="238" y="668"/>
                  </a:cubicBezTo>
                  <a:cubicBezTo>
                    <a:pt x="238" y="668"/>
                    <a:pt x="238" y="668"/>
                    <a:pt x="238" y="668"/>
                  </a:cubicBezTo>
                  <a:cubicBezTo>
                    <a:pt x="237" y="668"/>
                    <a:pt x="237" y="668"/>
                    <a:pt x="237" y="668"/>
                  </a:cubicBezTo>
                  <a:cubicBezTo>
                    <a:pt x="237" y="668"/>
                    <a:pt x="237" y="668"/>
                    <a:pt x="237" y="668"/>
                  </a:cubicBezTo>
                  <a:cubicBezTo>
                    <a:pt x="237" y="668"/>
                    <a:pt x="237" y="668"/>
                    <a:pt x="237" y="668"/>
                  </a:cubicBezTo>
                  <a:cubicBezTo>
                    <a:pt x="237" y="668"/>
                    <a:pt x="237" y="668"/>
                    <a:pt x="237" y="668"/>
                  </a:cubicBezTo>
                  <a:cubicBezTo>
                    <a:pt x="236" y="668"/>
                    <a:pt x="236" y="668"/>
                    <a:pt x="236" y="668"/>
                  </a:cubicBezTo>
                  <a:cubicBezTo>
                    <a:pt x="236" y="668"/>
                    <a:pt x="236" y="668"/>
                    <a:pt x="236" y="668"/>
                  </a:cubicBezTo>
                  <a:cubicBezTo>
                    <a:pt x="231" y="670"/>
                    <a:pt x="231" y="670"/>
                    <a:pt x="231" y="670"/>
                  </a:cubicBezTo>
                  <a:cubicBezTo>
                    <a:pt x="231" y="670"/>
                    <a:pt x="231" y="670"/>
                    <a:pt x="231" y="670"/>
                  </a:cubicBezTo>
                  <a:cubicBezTo>
                    <a:pt x="230" y="671"/>
                    <a:pt x="230" y="671"/>
                    <a:pt x="230" y="671"/>
                  </a:cubicBezTo>
                  <a:cubicBezTo>
                    <a:pt x="230" y="671"/>
                    <a:pt x="230" y="671"/>
                    <a:pt x="230" y="671"/>
                  </a:cubicBezTo>
                  <a:cubicBezTo>
                    <a:pt x="231" y="672"/>
                    <a:pt x="231" y="672"/>
                    <a:pt x="231" y="672"/>
                  </a:cubicBezTo>
                  <a:cubicBezTo>
                    <a:pt x="231" y="672"/>
                    <a:pt x="231" y="672"/>
                    <a:pt x="231" y="672"/>
                  </a:cubicBezTo>
                  <a:cubicBezTo>
                    <a:pt x="231" y="673"/>
                    <a:pt x="231" y="673"/>
                    <a:pt x="231" y="673"/>
                  </a:cubicBezTo>
                  <a:cubicBezTo>
                    <a:pt x="231" y="673"/>
                    <a:pt x="231" y="673"/>
                    <a:pt x="231" y="673"/>
                  </a:cubicBezTo>
                  <a:cubicBezTo>
                    <a:pt x="232" y="674"/>
                    <a:pt x="232" y="674"/>
                    <a:pt x="232" y="674"/>
                  </a:cubicBezTo>
                  <a:cubicBezTo>
                    <a:pt x="232" y="674"/>
                    <a:pt x="232" y="674"/>
                    <a:pt x="232" y="674"/>
                  </a:cubicBezTo>
                  <a:cubicBezTo>
                    <a:pt x="232" y="674"/>
                    <a:pt x="232" y="674"/>
                    <a:pt x="232" y="674"/>
                  </a:cubicBezTo>
                  <a:cubicBezTo>
                    <a:pt x="232" y="674"/>
                    <a:pt x="232" y="674"/>
                    <a:pt x="232" y="674"/>
                  </a:cubicBezTo>
                  <a:cubicBezTo>
                    <a:pt x="232" y="675"/>
                    <a:pt x="232" y="675"/>
                    <a:pt x="232" y="675"/>
                  </a:cubicBezTo>
                  <a:cubicBezTo>
                    <a:pt x="232" y="675"/>
                    <a:pt x="232" y="675"/>
                    <a:pt x="232" y="675"/>
                  </a:cubicBezTo>
                  <a:cubicBezTo>
                    <a:pt x="232" y="676"/>
                    <a:pt x="232" y="676"/>
                    <a:pt x="232" y="676"/>
                  </a:cubicBezTo>
                  <a:cubicBezTo>
                    <a:pt x="232" y="676"/>
                    <a:pt x="232" y="676"/>
                    <a:pt x="232" y="676"/>
                  </a:cubicBezTo>
                  <a:cubicBezTo>
                    <a:pt x="232" y="677"/>
                    <a:pt x="232" y="677"/>
                    <a:pt x="232" y="677"/>
                  </a:cubicBezTo>
                  <a:cubicBezTo>
                    <a:pt x="232" y="677"/>
                    <a:pt x="232" y="677"/>
                    <a:pt x="232" y="677"/>
                  </a:cubicBezTo>
                  <a:cubicBezTo>
                    <a:pt x="233" y="678"/>
                    <a:pt x="233" y="678"/>
                    <a:pt x="233" y="678"/>
                  </a:cubicBezTo>
                  <a:cubicBezTo>
                    <a:pt x="233" y="678"/>
                    <a:pt x="233" y="678"/>
                    <a:pt x="233" y="678"/>
                  </a:cubicBezTo>
                  <a:cubicBezTo>
                    <a:pt x="245" y="675"/>
                    <a:pt x="245" y="675"/>
                    <a:pt x="245" y="675"/>
                  </a:cubicBezTo>
                  <a:cubicBezTo>
                    <a:pt x="245" y="675"/>
                    <a:pt x="245" y="675"/>
                    <a:pt x="245" y="675"/>
                  </a:cubicBezTo>
                  <a:cubicBezTo>
                    <a:pt x="246" y="676"/>
                    <a:pt x="246" y="676"/>
                    <a:pt x="246" y="676"/>
                  </a:cubicBezTo>
                  <a:cubicBezTo>
                    <a:pt x="246" y="676"/>
                    <a:pt x="246" y="676"/>
                    <a:pt x="246" y="676"/>
                  </a:cubicBezTo>
                  <a:cubicBezTo>
                    <a:pt x="246" y="677"/>
                    <a:pt x="246" y="677"/>
                    <a:pt x="246" y="677"/>
                  </a:cubicBezTo>
                  <a:cubicBezTo>
                    <a:pt x="246" y="677"/>
                    <a:pt x="246" y="677"/>
                    <a:pt x="246" y="677"/>
                  </a:cubicBezTo>
                  <a:cubicBezTo>
                    <a:pt x="247" y="677"/>
                    <a:pt x="247" y="677"/>
                    <a:pt x="247" y="677"/>
                  </a:cubicBezTo>
                  <a:cubicBezTo>
                    <a:pt x="247" y="677"/>
                    <a:pt x="247" y="677"/>
                    <a:pt x="247" y="677"/>
                  </a:cubicBezTo>
                  <a:cubicBezTo>
                    <a:pt x="247" y="678"/>
                    <a:pt x="247" y="678"/>
                    <a:pt x="247" y="678"/>
                  </a:cubicBezTo>
                  <a:cubicBezTo>
                    <a:pt x="247" y="678"/>
                    <a:pt x="247" y="678"/>
                    <a:pt x="247" y="678"/>
                  </a:cubicBezTo>
                  <a:cubicBezTo>
                    <a:pt x="247" y="679"/>
                    <a:pt x="247" y="679"/>
                    <a:pt x="247" y="679"/>
                  </a:cubicBezTo>
                  <a:cubicBezTo>
                    <a:pt x="247" y="679"/>
                    <a:pt x="247" y="679"/>
                    <a:pt x="247" y="679"/>
                  </a:cubicBezTo>
                  <a:cubicBezTo>
                    <a:pt x="247" y="679"/>
                    <a:pt x="247" y="679"/>
                    <a:pt x="247" y="679"/>
                  </a:cubicBezTo>
                  <a:cubicBezTo>
                    <a:pt x="247" y="679"/>
                    <a:pt x="247" y="679"/>
                    <a:pt x="247" y="679"/>
                  </a:cubicBezTo>
                  <a:cubicBezTo>
                    <a:pt x="247" y="680"/>
                    <a:pt x="247" y="680"/>
                    <a:pt x="247" y="680"/>
                  </a:cubicBezTo>
                  <a:cubicBezTo>
                    <a:pt x="247" y="680"/>
                    <a:pt x="247" y="680"/>
                    <a:pt x="247" y="680"/>
                  </a:cubicBezTo>
                  <a:cubicBezTo>
                    <a:pt x="247" y="681"/>
                    <a:pt x="247" y="681"/>
                    <a:pt x="247" y="681"/>
                  </a:cubicBezTo>
                  <a:cubicBezTo>
                    <a:pt x="247" y="681"/>
                    <a:pt x="247" y="681"/>
                    <a:pt x="247" y="681"/>
                  </a:cubicBezTo>
                  <a:cubicBezTo>
                    <a:pt x="246" y="681"/>
                    <a:pt x="246" y="681"/>
                    <a:pt x="246" y="681"/>
                  </a:cubicBezTo>
                  <a:cubicBezTo>
                    <a:pt x="246" y="681"/>
                    <a:pt x="246" y="681"/>
                    <a:pt x="246" y="681"/>
                  </a:cubicBezTo>
                  <a:cubicBezTo>
                    <a:pt x="245" y="682"/>
                    <a:pt x="245" y="682"/>
                    <a:pt x="245" y="682"/>
                  </a:cubicBezTo>
                  <a:cubicBezTo>
                    <a:pt x="245" y="682"/>
                    <a:pt x="245" y="682"/>
                    <a:pt x="245" y="682"/>
                  </a:cubicBezTo>
                  <a:cubicBezTo>
                    <a:pt x="244" y="683"/>
                    <a:pt x="244" y="683"/>
                    <a:pt x="244" y="683"/>
                  </a:cubicBezTo>
                  <a:cubicBezTo>
                    <a:pt x="244" y="683"/>
                    <a:pt x="244" y="683"/>
                    <a:pt x="244" y="683"/>
                  </a:cubicBezTo>
                  <a:cubicBezTo>
                    <a:pt x="244" y="684"/>
                    <a:pt x="244" y="684"/>
                    <a:pt x="244" y="684"/>
                  </a:cubicBezTo>
                  <a:cubicBezTo>
                    <a:pt x="244" y="684"/>
                    <a:pt x="244" y="684"/>
                    <a:pt x="244" y="684"/>
                  </a:cubicBezTo>
                  <a:cubicBezTo>
                    <a:pt x="243" y="685"/>
                    <a:pt x="243" y="685"/>
                    <a:pt x="243" y="685"/>
                  </a:cubicBezTo>
                  <a:cubicBezTo>
                    <a:pt x="243" y="685"/>
                    <a:pt x="243" y="685"/>
                    <a:pt x="243" y="685"/>
                  </a:cubicBezTo>
                  <a:cubicBezTo>
                    <a:pt x="242" y="686"/>
                    <a:pt x="242" y="686"/>
                    <a:pt x="242" y="686"/>
                  </a:cubicBezTo>
                  <a:cubicBezTo>
                    <a:pt x="242" y="686"/>
                    <a:pt x="242" y="686"/>
                    <a:pt x="242" y="686"/>
                  </a:cubicBezTo>
                  <a:cubicBezTo>
                    <a:pt x="242" y="688"/>
                    <a:pt x="242" y="688"/>
                    <a:pt x="242" y="688"/>
                  </a:cubicBezTo>
                  <a:cubicBezTo>
                    <a:pt x="242" y="688"/>
                    <a:pt x="242" y="688"/>
                    <a:pt x="242" y="688"/>
                  </a:cubicBezTo>
                  <a:cubicBezTo>
                    <a:pt x="241" y="688"/>
                    <a:pt x="241" y="688"/>
                    <a:pt x="241" y="688"/>
                  </a:cubicBezTo>
                  <a:cubicBezTo>
                    <a:pt x="241" y="688"/>
                    <a:pt x="241" y="688"/>
                    <a:pt x="241" y="688"/>
                  </a:cubicBezTo>
                  <a:cubicBezTo>
                    <a:pt x="232" y="699"/>
                    <a:pt x="232" y="699"/>
                    <a:pt x="232" y="699"/>
                  </a:cubicBezTo>
                  <a:cubicBezTo>
                    <a:pt x="232" y="699"/>
                    <a:pt x="232" y="699"/>
                    <a:pt x="232" y="69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1" y="679"/>
                    <a:pt x="241" y="679"/>
                    <a:pt x="241" y="679"/>
                  </a:cubicBezTo>
                  <a:cubicBezTo>
                    <a:pt x="240" y="678"/>
                    <a:pt x="240" y="678"/>
                    <a:pt x="240" y="678"/>
                  </a:cubicBezTo>
                  <a:cubicBezTo>
                    <a:pt x="240" y="678"/>
                    <a:pt x="240" y="678"/>
                    <a:pt x="240" y="678"/>
                  </a:cubicBezTo>
                  <a:cubicBezTo>
                    <a:pt x="240" y="678"/>
                    <a:pt x="240" y="678"/>
                    <a:pt x="240" y="678"/>
                  </a:cubicBezTo>
                  <a:cubicBezTo>
                    <a:pt x="240" y="678"/>
                    <a:pt x="240" y="678"/>
                    <a:pt x="240" y="678"/>
                  </a:cubicBezTo>
                  <a:cubicBezTo>
                    <a:pt x="240" y="678"/>
                    <a:pt x="240" y="678"/>
                    <a:pt x="240" y="678"/>
                  </a:cubicBezTo>
                  <a:cubicBezTo>
                    <a:pt x="240" y="678"/>
                    <a:pt x="240" y="678"/>
                    <a:pt x="240" y="678"/>
                  </a:cubicBezTo>
                  <a:cubicBezTo>
                    <a:pt x="233" y="681"/>
                    <a:pt x="233" y="681"/>
                    <a:pt x="233" y="681"/>
                  </a:cubicBezTo>
                  <a:cubicBezTo>
                    <a:pt x="233" y="681"/>
                    <a:pt x="233" y="681"/>
                    <a:pt x="233" y="681"/>
                  </a:cubicBezTo>
                  <a:cubicBezTo>
                    <a:pt x="233" y="682"/>
                    <a:pt x="233" y="682"/>
                    <a:pt x="233" y="682"/>
                  </a:cubicBezTo>
                  <a:cubicBezTo>
                    <a:pt x="233" y="682"/>
                    <a:pt x="233" y="682"/>
                    <a:pt x="233" y="682"/>
                  </a:cubicBezTo>
                  <a:cubicBezTo>
                    <a:pt x="233" y="682"/>
                    <a:pt x="233" y="682"/>
                    <a:pt x="233" y="682"/>
                  </a:cubicBezTo>
                  <a:cubicBezTo>
                    <a:pt x="233" y="682"/>
                    <a:pt x="233" y="682"/>
                    <a:pt x="233" y="682"/>
                  </a:cubicBezTo>
                  <a:cubicBezTo>
                    <a:pt x="233" y="682"/>
                    <a:pt x="233" y="682"/>
                    <a:pt x="233" y="682"/>
                  </a:cubicBezTo>
                  <a:cubicBezTo>
                    <a:pt x="233" y="682"/>
                    <a:pt x="233" y="682"/>
                    <a:pt x="233" y="682"/>
                  </a:cubicBezTo>
                  <a:cubicBezTo>
                    <a:pt x="234" y="683"/>
                    <a:pt x="234" y="683"/>
                    <a:pt x="234" y="683"/>
                  </a:cubicBezTo>
                  <a:cubicBezTo>
                    <a:pt x="234" y="683"/>
                    <a:pt x="234" y="683"/>
                    <a:pt x="234" y="683"/>
                  </a:cubicBezTo>
                  <a:cubicBezTo>
                    <a:pt x="234" y="683"/>
                    <a:pt x="234" y="683"/>
                    <a:pt x="234" y="683"/>
                  </a:cubicBezTo>
                  <a:cubicBezTo>
                    <a:pt x="234" y="683"/>
                    <a:pt x="234" y="683"/>
                    <a:pt x="234" y="683"/>
                  </a:cubicBezTo>
                  <a:cubicBezTo>
                    <a:pt x="234" y="683"/>
                    <a:pt x="234" y="683"/>
                    <a:pt x="234" y="683"/>
                  </a:cubicBezTo>
                  <a:cubicBezTo>
                    <a:pt x="234" y="683"/>
                    <a:pt x="234" y="683"/>
                    <a:pt x="234" y="683"/>
                  </a:cubicBezTo>
                  <a:cubicBezTo>
                    <a:pt x="235" y="683"/>
                    <a:pt x="235" y="683"/>
                    <a:pt x="235" y="683"/>
                  </a:cubicBezTo>
                  <a:cubicBezTo>
                    <a:pt x="235" y="683"/>
                    <a:pt x="235" y="683"/>
                    <a:pt x="235" y="683"/>
                  </a:cubicBezTo>
                  <a:cubicBezTo>
                    <a:pt x="235" y="683"/>
                    <a:pt x="235" y="683"/>
                    <a:pt x="235" y="683"/>
                  </a:cubicBezTo>
                  <a:cubicBezTo>
                    <a:pt x="235" y="683"/>
                    <a:pt x="235" y="683"/>
                    <a:pt x="235" y="683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6" y="684"/>
                    <a:pt x="236" y="684"/>
                    <a:pt x="236" y="684"/>
                  </a:cubicBezTo>
                  <a:cubicBezTo>
                    <a:pt x="235" y="685"/>
                    <a:pt x="235" y="685"/>
                    <a:pt x="235" y="685"/>
                  </a:cubicBezTo>
                  <a:cubicBezTo>
                    <a:pt x="235" y="685"/>
                    <a:pt x="235" y="685"/>
                    <a:pt x="235" y="685"/>
                  </a:cubicBezTo>
                  <a:cubicBezTo>
                    <a:pt x="233" y="686"/>
                    <a:pt x="233" y="686"/>
                    <a:pt x="233" y="686"/>
                  </a:cubicBezTo>
                  <a:cubicBezTo>
                    <a:pt x="233" y="686"/>
                    <a:pt x="233" y="686"/>
                    <a:pt x="233" y="686"/>
                  </a:cubicBezTo>
                  <a:cubicBezTo>
                    <a:pt x="232" y="687"/>
                    <a:pt x="232" y="687"/>
                    <a:pt x="232" y="687"/>
                  </a:cubicBezTo>
                  <a:cubicBezTo>
                    <a:pt x="232" y="687"/>
                    <a:pt x="232" y="687"/>
                    <a:pt x="232" y="687"/>
                  </a:cubicBezTo>
                  <a:cubicBezTo>
                    <a:pt x="230" y="688"/>
                    <a:pt x="230" y="688"/>
                    <a:pt x="230" y="688"/>
                  </a:cubicBezTo>
                  <a:cubicBezTo>
                    <a:pt x="230" y="688"/>
                    <a:pt x="230" y="688"/>
                    <a:pt x="230" y="688"/>
                  </a:cubicBezTo>
                  <a:cubicBezTo>
                    <a:pt x="229" y="689"/>
                    <a:pt x="229" y="689"/>
                    <a:pt x="229" y="689"/>
                  </a:cubicBezTo>
                  <a:cubicBezTo>
                    <a:pt x="229" y="689"/>
                    <a:pt x="229" y="689"/>
                    <a:pt x="229" y="689"/>
                  </a:cubicBezTo>
                  <a:cubicBezTo>
                    <a:pt x="228" y="690"/>
                    <a:pt x="228" y="690"/>
                    <a:pt x="228" y="690"/>
                  </a:cubicBezTo>
                  <a:cubicBezTo>
                    <a:pt x="228" y="690"/>
                    <a:pt x="228" y="690"/>
                    <a:pt x="228" y="690"/>
                  </a:cubicBezTo>
                  <a:cubicBezTo>
                    <a:pt x="227" y="692"/>
                    <a:pt x="227" y="692"/>
                    <a:pt x="227" y="692"/>
                  </a:cubicBezTo>
                  <a:cubicBezTo>
                    <a:pt x="227" y="692"/>
                    <a:pt x="227" y="692"/>
                    <a:pt x="227" y="692"/>
                  </a:cubicBezTo>
                  <a:cubicBezTo>
                    <a:pt x="228" y="694"/>
                    <a:pt x="228" y="694"/>
                    <a:pt x="228" y="694"/>
                  </a:cubicBezTo>
                  <a:cubicBezTo>
                    <a:pt x="228" y="694"/>
                    <a:pt x="228" y="694"/>
                    <a:pt x="228" y="694"/>
                  </a:cubicBezTo>
                  <a:cubicBezTo>
                    <a:pt x="228" y="694"/>
                    <a:pt x="228" y="694"/>
                    <a:pt x="228" y="694"/>
                  </a:cubicBezTo>
                  <a:cubicBezTo>
                    <a:pt x="228" y="694"/>
                    <a:pt x="228" y="694"/>
                    <a:pt x="228" y="694"/>
                  </a:cubicBezTo>
                  <a:cubicBezTo>
                    <a:pt x="228" y="695"/>
                    <a:pt x="228" y="695"/>
                    <a:pt x="228" y="695"/>
                  </a:cubicBezTo>
                  <a:cubicBezTo>
                    <a:pt x="228" y="695"/>
                    <a:pt x="228" y="695"/>
                    <a:pt x="228" y="695"/>
                  </a:cubicBezTo>
                  <a:cubicBezTo>
                    <a:pt x="228" y="695"/>
                    <a:pt x="228" y="695"/>
                    <a:pt x="228" y="695"/>
                  </a:cubicBezTo>
                  <a:cubicBezTo>
                    <a:pt x="228" y="695"/>
                    <a:pt x="228" y="695"/>
                    <a:pt x="228" y="695"/>
                  </a:cubicBezTo>
                  <a:cubicBezTo>
                    <a:pt x="229" y="695"/>
                    <a:pt x="229" y="695"/>
                    <a:pt x="229" y="695"/>
                  </a:cubicBezTo>
                  <a:cubicBezTo>
                    <a:pt x="229" y="695"/>
                    <a:pt x="229" y="695"/>
                    <a:pt x="229" y="695"/>
                  </a:cubicBezTo>
                  <a:cubicBezTo>
                    <a:pt x="229" y="695"/>
                    <a:pt x="229" y="695"/>
                    <a:pt x="229" y="695"/>
                  </a:cubicBezTo>
                  <a:cubicBezTo>
                    <a:pt x="229" y="695"/>
                    <a:pt x="229" y="695"/>
                    <a:pt x="229" y="695"/>
                  </a:cubicBezTo>
                  <a:cubicBezTo>
                    <a:pt x="229" y="695"/>
                    <a:pt x="229" y="695"/>
                    <a:pt x="229" y="695"/>
                  </a:cubicBezTo>
                  <a:cubicBezTo>
                    <a:pt x="229" y="695"/>
                    <a:pt x="229" y="695"/>
                    <a:pt x="229" y="695"/>
                  </a:cubicBezTo>
                  <a:cubicBezTo>
                    <a:pt x="230" y="695"/>
                    <a:pt x="230" y="695"/>
                    <a:pt x="230" y="695"/>
                  </a:cubicBezTo>
                  <a:cubicBezTo>
                    <a:pt x="230" y="695"/>
                    <a:pt x="230" y="695"/>
                    <a:pt x="230" y="695"/>
                  </a:cubicBezTo>
                  <a:cubicBezTo>
                    <a:pt x="230" y="695"/>
                    <a:pt x="230" y="695"/>
                    <a:pt x="230" y="695"/>
                  </a:cubicBezTo>
                  <a:cubicBezTo>
                    <a:pt x="230" y="695"/>
                    <a:pt x="230" y="695"/>
                    <a:pt x="230" y="695"/>
                  </a:cubicBezTo>
                  <a:cubicBezTo>
                    <a:pt x="220" y="703"/>
                    <a:pt x="220" y="703"/>
                    <a:pt x="220" y="703"/>
                  </a:cubicBezTo>
                  <a:cubicBezTo>
                    <a:pt x="220" y="703"/>
                    <a:pt x="220" y="703"/>
                    <a:pt x="220" y="703"/>
                  </a:cubicBezTo>
                  <a:cubicBezTo>
                    <a:pt x="215" y="706"/>
                    <a:pt x="215" y="706"/>
                    <a:pt x="215" y="706"/>
                  </a:cubicBezTo>
                  <a:cubicBezTo>
                    <a:pt x="214" y="707"/>
                    <a:pt x="214" y="707"/>
                    <a:pt x="214" y="707"/>
                  </a:cubicBezTo>
                  <a:cubicBezTo>
                    <a:pt x="208" y="711"/>
                    <a:pt x="208" y="711"/>
                    <a:pt x="208" y="711"/>
                  </a:cubicBezTo>
                  <a:cubicBezTo>
                    <a:pt x="208" y="711"/>
                    <a:pt x="208" y="711"/>
                    <a:pt x="208" y="711"/>
                  </a:cubicBezTo>
                  <a:cubicBezTo>
                    <a:pt x="208" y="711"/>
                    <a:pt x="208" y="711"/>
                    <a:pt x="208" y="711"/>
                  </a:cubicBezTo>
                  <a:cubicBezTo>
                    <a:pt x="208" y="711"/>
                    <a:pt x="208" y="711"/>
                    <a:pt x="208" y="711"/>
                  </a:cubicBezTo>
                  <a:cubicBezTo>
                    <a:pt x="208" y="711"/>
                    <a:pt x="208" y="711"/>
                    <a:pt x="208" y="711"/>
                  </a:cubicBezTo>
                  <a:cubicBezTo>
                    <a:pt x="208" y="711"/>
                    <a:pt x="208" y="711"/>
                    <a:pt x="208" y="711"/>
                  </a:cubicBezTo>
                  <a:cubicBezTo>
                    <a:pt x="208" y="712"/>
                    <a:pt x="208" y="712"/>
                    <a:pt x="208" y="712"/>
                  </a:cubicBezTo>
                  <a:cubicBezTo>
                    <a:pt x="208" y="712"/>
                    <a:pt x="208" y="712"/>
                    <a:pt x="208" y="712"/>
                  </a:cubicBezTo>
                  <a:cubicBezTo>
                    <a:pt x="208" y="712"/>
                    <a:pt x="208" y="712"/>
                    <a:pt x="208" y="712"/>
                  </a:cubicBezTo>
                  <a:cubicBezTo>
                    <a:pt x="208" y="712"/>
                    <a:pt x="208" y="712"/>
                    <a:pt x="208" y="712"/>
                  </a:cubicBezTo>
                  <a:cubicBezTo>
                    <a:pt x="208" y="712"/>
                    <a:pt x="208" y="712"/>
                    <a:pt x="208" y="712"/>
                  </a:cubicBezTo>
                  <a:cubicBezTo>
                    <a:pt x="208" y="712"/>
                    <a:pt x="208" y="712"/>
                    <a:pt x="208" y="712"/>
                  </a:cubicBezTo>
                  <a:cubicBezTo>
                    <a:pt x="208" y="712"/>
                    <a:pt x="208" y="712"/>
                    <a:pt x="208" y="712"/>
                  </a:cubicBezTo>
                  <a:cubicBezTo>
                    <a:pt x="208" y="712"/>
                    <a:pt x="208" y="712"/>
                    <a:pt x="208" y="712"/>
                  </a:cubicBezTo>
                  <a:cubicBezTo>
                    <a:pt x="208" y="713"/>
                    <a:pt x="208" y="713"/>
                    <a:pt x="208" y="713"/>
                  </a:cubicBezTo>
                  <a:cubicBezTo>
                    <a:pt x="208" y="713"/>
                    <a:pt x="208" y="713"/>
                    <a:pt x="208" y="713"/>
                  </a:cubicBezTo>
                  <a:cubicBezTo>
                    <a:pt x="208" y="713"/>
                    <a:pt x="208" y="713"/>
                    <a:pt x="208" y="713"/>
                  </a:cubicBezTo>
                  <a:cubicBezTo>
                    <a:pt x="208" y="713"/>
                    <a:pt x="208" y="713"/>
                    <a:pt x="208" y="713"/>
                  </a:cubicBezTo>
                  <a:cubicBezTo>
                    <a:pt x="209" y="713"/>
                    <a:pt x="209" y="713"/>
                    <a:pt x="209" y="713"/>
                  </a:cubicBezTo>
                  <a:cubicBezTo>
                    <a:pt x="209" y="713"/>
                    <a:pt x="209" y="713"/>
                    <a:pt x="209" y="713"/>
                  </a:cubicBezTo>
                  <a:cubicBezTo>
                    <a:pt x="210" y="713"/>
                    <a:pt x="210" y="713"/>
                    <a:pt x="210" y="713"/>
                  </a:cubicBezTo>
                  <a:cubicBezTo>
                    <a:pt x="210" y="713"/>
                    <a:pt x="210" y="713"/>
                    <a:pt x="210" y="713"/>
                  </a:cubicBezTo>
                  <a:cubicBezTo>
                    <a:pt x="210" y="713"/>
                    <a:pt x="210" y="713"/>
                    <a:pt x="210" y="713"/>
                  </a:cubicBezTo>
                  <a:cubicBezTo>
                    <a:pt x="210" y="713"/>
                    <a:pt x="210" y="713"/>
                    <a:pt x="210" y="713"/>
                  </a:cubicBezTo>
                  <a:cubicBezTo>
                    <a:pt x="211" y="712"/>
                    <a:pt x="211" y="712"/>
                    <a:pt x="211" y="712"/>
                  </a:cubicBezTo>
                  <a:cubicBezTo>
                    <a:pt x="211" y="712"/>
                    <a:pt x="211" y="712"/>
                    <a:pt x="211" y="712"/>
                  </a:cubicBezTo>
                  <a:cubicBezTo>
                    <a:pt x="212" y="712"/>
                    <a:pt x="212" y="712"/>
                    <a:pt x="212" y="712"/>
                  </a:cubicBezTo>
                  <a:cubicBezTo>
                    <a:pt x="212" y="712"/>
                    <a:pt x="212" y="712"/>
                    <a:pt x="212" y="712"/>
                  </a:cubicBezTo>
                  <a:cubicBezTo>
                    <a:pt x="213" y="712"/>
                    <a:pt x="213" y="712"/>
                    <a:pt x="213" y="712"/>
                  </a:cubicBezTo>
                  <a:cubicBezTo>
                    <a:pt x="213" y="712"/>
                    <a:pt x="213" y="712"/>
                    <a:pt x="213" y="712"/>
                  </a:cubicBezTo>
                  <a:cubicBezTo>
                    <a:pt x="214" y="711"/>
                    <a:pt x="214" y="711"/>
                    <a:pt x="214" y="711"/>
                  </a:cubicBezTo>
                  <a:cubicBezTo>
                    <a:pt x="214" y="711"/>
                    <a:pt x="214" y="711"/>
                    <a:pt x="214" y="711"/>
                  </a:cubicBezTo>
                  <a:cubicBezTo>
                    <a:pt x="214" y="710"/>
                    <a:pt x="214" y="710"/>
                    <a:pt x="214" y="710"/>
                  </a:cubicBezTo>
                  <a:cubicBezTo>
                    <a:pt x="214" y="710"/>
                    <a:pt x="214" y="710"/>
                    <a:pt x="214" y="710"/>
                  </a:cubicBezTo>
                  <a:cubicBezTo>
                    <a:pt x="221" y="707"/>
                    <a:pt x="221" y="707"/>
                    <a:pt x="221" y="707"/>
                  </a:cubicBezTo>
                  <a:cubicBezTo>
                    <a:pt x="221" y="707"/>
                    <a:pt x="221" y="707"/>
                    <a:pt x="221" y="707"/>
                  </a:cubicBezTo>
                  <a:cubicBezTo>
                    <a:pt x="219" y="709"/>
                    <a:pt x="219" y="709"/>
                    <a:pt x="219" y="709"/>
                  </a:cubicBezTo>
                  <a:cubicBezTo>
                    <a:pt x="219" y="709"/>
                    <a:pt x="219" y="709"/>
                    <a:pt x="219" y="709"/>
                  </a:cubicBezTo>
                  <a:cubicBezTo>
                    <a:pt x="217" y="710"/>
                    <a:pt x="217" y="710"/>
                    <a:pt x="217" y="710"/>
                  </a:cubicBezTo>
                  <a:cubicBezTo>
                    <a:pt x="217" y="710"/>
                    <a:pt x="217" y="710"/>
                    <a:pt x="217" y="710"/>
                  </a:cubicBezTo>
                  <a:cubicBezTo>
                    <a:pt x="215" y="712"/>
                    <a:pt x="215" y="712"/>
                    <a:pt x="215" y="712"/>
                  </a:cubicBezTo>
                  <a:cubicBezTo>
                    <a:pt x="215" y="712"/>
                    <a:pt x="215" y="712"/>
                    <a:pt x="215" y="712"/>
                  </a:cubicBezTo>
                  <a:cubicBezTo>
                    <a:pt x="214" y="713"/>
                    <a:pt x="214" y="713"/>
                    <a:pt x="214" y="713"/>
                  </a:cubicBezTo>
                  <a:cubicBezTo>
                    <a:pt x="214" y="713"/>
                    <a:pt x="214" y="713"/>
                    <a:pt x="214" y="713"/>
                  </a:cubicBezTo>
                  <a:cubicBezTo>
                    <a:pt x="212" y="715"/>
                    <a:pt x="212" y="715"/>
                    <a:pt x="212" y="715"/>
                  </a:cubicBezTo>
                  <a:cubicBezTo>
                    <a:pt x="212" y="715"/>
                    <a:pt x="212" y="715"/>
                    <a:pt x="212" y="715"/>
                  </a:cubicBezTo>
                  <a:cubicBezTo>
                    <a:pt x="210" y="716"/>
                    <a:pt x="210" y="716"/>
                    <a:pt x="210" y="716"/>
                  </a:cubicBezTo>
                  <a:cubicBezTo>
                    <a:pt x="210" y="716"/>
                    <a:pt x="210" y="716"/>
                    <a:pt x="210" y="716"/>
                  </a:cubicBezTo>
                  <a:cubicBezTo>
                    <a:pt x="208" y="717"/>
                    <a:pt x="208" y="717"/>
                    <a:pt x="208" y="717"/>
                  </a:cubicBezTo>
                  <a:cubicBezTo>
                    <a:pt x="208" y="717"/>
                    <a:pt x="208" y="717"/>
                    <a:pt x="208" y="717"/>
                  </a:cubicBezTo>
                  <a:cubicBezTo>
                    <a:pt x="206" y="719"/>
                    <a:pt x="206" y="719"/>
                    <a:pt x="206" y="719"/>
                  </a:cubicBezTo>
                  <a:cubicBezTo>
                    <a:pt x="206" y="719"/>
                    <a:pt x="206" y="719"/>
                    <a:pt x="206" y="719"/>
                  </a:cubicBezTo>
                  <a:cubicBezTo>
                    <a:pt x="206" y="719"/>
                    <a:pt x="206" y="719"/>
                    <a:pt x="206" y="719"/>
                  </a:cubicBezTo>
                  <a:cubicBezTo>
                    <a:pt x="206" y="719"/>
                    <a:pt x="206" y="719"/>
                    <a:pt x="206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04" y="719"/>
                    <a:pt x="204" y="719"/>
                    <a:pt x="204" y="719"/>
                  </a:cubicBezTo>
                  <a:cubicBezTo>
                    <a:pt x="204" y="719"/>
                    <a:pt x="204" y="719"/>
                    <a:pt x="204" y="719"/>
                  </a:cubicBezTo>
                  <a:cubicBezTo>
                    <a:pt x="204" y="719"/>
                    <a:pt x="204" y="719"/>
                    <a:pt x="204" y="719"/>
                  </a:cubicBezTo>
                  <a:cubicBezTo>
                    <a:pt x="204" y="719"/>
                    <a:pt x="204" y="719"/>
                    <a:pt x="204" y="719"/>
                  </a:cubicBezTo>
                  <a:cubicBezTo>
                    <a:pt x="203" y="719"/>
                    <a:pt x="203" y="719"/>
                    <a:pt x="203" y="719"/>
                  </a:cubicBezTo>
                  <a:cubicBezTo>
                    <a:pt x="203" y="719"/>
                    <a:pt x="203" y="719"/>
                    <a:pt x="203" y="719"/>
                  </a:cubicBezTo>
                  <a:cubicBezTo>
                    <a:pt x="203" y="718"/>
                    <a:pt x="203" y="718"/>
                    <a:pt x="203" y="718"/>
                  </a:cubicBezTo>
                  <a:cubicBezTo>
                    <a:pt x="203" y="718"/>
                    <a:pt x="203" y="718"/>
                    <a:pt x="203" y="718"/>
                  </a:cubicBezTo>
                  <a:cubicBezTo>
                    <a:pt x="203" y="718"/>
                    <a:pt x="203" y="718"/>
                    <a:pt x="203" y="718"/>
                  </a:cubicBezTo>
                  <a:cubicBezTo>
                    <a:pt x="203" y="718"/>
                    <a:pt x="203" y="718"/>
                    <a:pt x="203" y="718"/>
                  </a:cubicBezTo>
                  <a:cubicBezTo>
                    <a:pt x="203" y="717"/>
                    <a:pt x="203" y="717"/>
                    <a:pt x="203" y="717"/>
                  </a:cubicBezTo>
                  <a:cubicBezTo>
                    <a:pt x="203" y="717"/>
                    <a:pt x="203" y="717"/>
                    <a:pt x="203" y="717"/>
                  </a:cubicBezTo>
                  <a:cubicBezTo>
                    <a:pt x="202" y="717"/>
                    <a:pt x="202" y="717"/>
                    <a:pt x="202" y="717"/>
                  </a:cubicBezTo>
                  <a:cubicBezTo>
                    <a:pt x="202" y="717"/>
                    <a:pt x="202" y="717"/>
                    <a:pt x="202" y="717"/>
                  </a:cubicBezTo>
                  <a:cubicBezTo>
                    <a:pt x="202" y="716"/>
                    <a:pt x="202" y="716"/>
                    <a:pt x="202" y="716"/>
                  </a:cubicBezTo>
                  <a:cubicBezTo>
                    <a:pt x="202" y="716"/>
                    <a:pt x="202" y="716"/>
                    <a:pt x="202" y="716"/>
                  </a:cubicBezTo>
                  <a:cubicBezTo>
                    <a:pt x="201" y="715"/>
                    <a:pt x="201" y="715"/>
                    <a:pt x="201" y="715"/>
                  </a:cubicBezTo>
                  <a:cubicBezTo>
                    <a:pt x="201" y="715"/>
                    <a:pt x="201" y="715"/>
                    <a:pt x="201" y="715"/>
                  </a:cubicBezTo>
                  <a:cubicBezTo>
                    <a:pt x="201" y="715"/>
                    <a:pt x="201" y="715"/>
                    <a:pt x="201" y="715"/>
                  </a:cubicBezTo>
                  <a:cubicBezTo>
                    <a:pt x="201" y="715"/>
                    <a:pt x="201" y="715"/>
                    <a:pt x="201" y="715"/>
                  </a:cubicBezTo>
                  <a:cubicBezTo>
                    <a:pt x="201" y="714"/>
                    <a:pt x="201" y="714"/>
                    <a:pt x="201" y="714"/>
                  </a:cubicBezTo>
                  <a:cubicBezTo>
                    <a:pt x="201" y="714"/>
                    <a:pt x="201" y="714"/>
                    <a:pt x="201" y="714"/>
                  </a:cubicBezTo>
                  <a:cubicBezTo>
                    <a:pt x="202" y="713"/>
                    <a:pt x="202" y="713"/>
                    <a:pt x="202" y="713"/>
                  </a:cubicBezTo>
                  <a:cubicBezTo>
                    <a:pt x="202" y="713"/>
                    <a:pt x="202" y="713"/>
                    <a:pt x="202" y="713"/>
                  </a:cubicBezTo>
                  <a:cubicBezTo>
                    <a:pt x="215" y="705"/>
                    <a:pt x="215" y="705"/>
                    <a:pt x="215" y="705"/>
                  </a:cubicBezTo>
                  <a:cubicBezTo>
                    <a:pt x="215" y="705"/>
                    <a:pt x="215" y="705"/>
                    <a:pt x="215" y="705"/>
                  </a:cubicBezTo>
                  <a:cubicBezTo>
                    <a:pt x="215" y="705"/>
                    <a:pt x="215" y="705"/>
                    <a:pt x="215" y="705"/>
                  </a:cubicBezTo>
                  <a:cubicBezTo>
                    <a:pt x="215" y="705"/>
                    <a:pt x="215" y="705"/>
                    <a:pt x="215" y="705"/>
                  </a:cubicBezTo>
                  <a:cubicBezTo>
                    <a:pt x="215" y="705"/>
                    <a:pt x="215" y="705"/>
                    <a:pt x="215" y="705"/>
                  </a:cubicBezTo>
                  <a:cubicBezTo>
                    <a:pt x="215" y="705"/>
                    <a:pt x="215" y="705"/>
                    <a:pt x="215" y="705"/>
                  </a:cubicBezTo>
                  <a:cubicBezTo>
                    <a:pt x="215" y="705"/>
                    <a:pt x="215" y="705"/>
                    <a:pt x="215" y="705"/>
                  </a:cubicBezTo>
                  <a:cubicBezTo>
                    <a:pt x="215" y="705"/>
                    <a:pt x="215" y="705"/>
                    <a:pt x="215" y="705"/>
                  </a:cubicBezTo>
                  <a:cubicBezTo>
                    <a:pt x="216" y="705"/>
                    <a:pt x="216" y="705"/>
                    <a:pt x="216" y="705"/>
                  </a:cubicBezTo>
                  <a:cubicBezTo>
                    <a:pt x="216" y="705"/>
                    <a:pt x="216" y="705"/>
                    <a:pt x="216" y="705"/>
                  </a:cubicBezTo>
                  <a:cubicBezTo>
                    <a:pt x="216" y="705"/>
                    <a:pt x="216" y="705"/>
                    <a:pt x="216" y="705"/>
                  </a:cubicBezTo>
                  <a:cubicBezTo>
                    <a:pt x="216" y="705"/>
                    <a:pt x="216" y="705"/>
                    <a:pt x="216" y="705"/>
                  </a:cubicBezTo>
                  <a:cubicBezTo>
                    <a:pt x="216" y="704"/>
                    <a:pt x="216" y="704"/>
                    <a:pt x="216" y="704"/>
                  </a:cubicBezTo>
                  <a:cubicBezTo>
                    <a:pt x="216" y="704"/>
                    <a:pt x="216" y="704"/>
                    <a:pt x="216" y="704"/>
                  </a:cubicBezTo>
                  <a:cubicBezTo>
                    <a:pt x="216" y="704"/>
                    <a:pt x="216" y="704"/>
                    <a:pt x="216" y="704"/>
                  </a:cubicBezTo>
                  <a:cubicBezTo>
                    <a:pt x="216" y="704"/>
                    <a:pt x="216" y="704"/>
                    <a:pt x="216" y="704"/>
                  </a:cubicBezTo>
                  <a:cubicBezTo>
                    <a:pt x="217" y="704"/>
                    <a:pt x="217" y="704"/>
                    <a:pt x="217" y="704"/>
                  </a:cubicBezTo>
                  <a:cubicBezTo>
                    <a:pt x="217" y="704"/>
                    <a:pt x="217" y="704"/>
                    <a:pt x="217" y="704"/>
                  </a:cubicBezTo>
                  <a:cubicBezTo>
                    <a:pt x="217" y="704"/>
                    <a:pt x="217" y="704"/>
                    <a:pt x="217" y="704"/>
                  </a:cubicBezTo>
                  <a:cubicBezTo>
                    <a:pt x="217" y="704"/>
                    <a:pt x="217" y="704"/>
                    <a:pt x="217" y="704"/>
                  </a:cubicBezTo>
                  <a:cubicBezTo>
                    <a:pt x="217" y="704"/>
                    <a:pt x="217" y="704"/>
                    <a:pt x="217" y="704"/>
                  </a:cubicBezTo>
                  <a:cubicBezTo>
                    <a:pt x="217" y="704"/>
                    <a:pt x="217" y="704"/>
                    <a:pt x="217" y="704"/>
                  </a:cubicBezTo>
                  <a:cubicBezTo>
                    <a:pt x="217" y="704"/>
                    <a:pt x="217" y="704"/>
                    <a:pt x="217" y="704"/>
                  </a:cubicBezTo>
                  <a:cubicBezTo>
                    <a:pt x="217" y="704"/>
                    <a:pt x="217" y="704"/>
                    <a:pt x="217" y="704"/>
                  </a:cubicBezTo>
                  <a:cubicBezTo>
                    <a:pt x="217" y="703"/>
                    <a:pt x="217" y="703"/>
                    <a:pt x="217" y="703"/>
                  </a:cubicBezTo>
                  <a:cubicBezTo>
                    <a:pt x="217" y="703"/>
                    <a:pt x="217" y="703"/>
                    <a:pt x="217" y="703"/>
                  </a:cubicBezTo>
                  <a:cubicBezTo>
                    <a:pt x="217" y="703"/>
                    <a:pt x="217" y="703"/>
                    <a:pt x="217" y="703"/>
                  </a:cubicBezTo>
                  <a:cubicBezTo>
                    <a:pt x="217" y="703"/>
                    <a:pt x="217" y="703"/>
                    <a:pt x="217" y="703"/>
                  </a:cubicBezTo>
                  <a:cubicBezTo>
                    <a:pt x="217" y="703"/>
                    <a:pt x="217" y="703"/>
                    <a:pt x="217" y="703"/>
                  </a:cubicBezTo>
                  <a:cubicBezTo>
                    <a:pt x="217" y="703"/>
                    <a:pt x="217" y="703"/>
                    <a:pt x="217" y="703"/>
                  </a:cubicBezTo>
                  <a:cubicBezTo>
                    <a:pt x="217" y="702"/>
                    <a:pt x="217" y="702"/>
                    <a:pt x="217" y="702"/>
                  </a:cubicBezTo>
                  <a:cubicBezTo>
                    <a:pt x="217" y="702"/>
                    <a:pt x="217" y="702"/>
                    <a:pt x="217" y="702"/>
                  </a:cubicBezTo>
                  <a:cubicBezTo>
                    <a:pt x="217" y="702"/>
                    <a:pt x="217" y="702"/>
                    <a:pt x="217" y="702"/>
                  </a:cubicBezTo>
                  <a:cubicBezTo>
                    <a:pt x="217" y="702"/>
                    <a:pt x="217" y="702"/>
                    <a:pt x="217" y="702"/>
                  </a:cubicBezTo>
                  <a:cubicBezTo>
                    <a:pt x="216" y="702"/>
                    <a:pt x="216" y="702"/>
                    <a:pt x="216" y="702"/>
                  </a:cubicBezTo>
                  <a:cubicBezTo>
                    <a:pt x="216" y="702"/>
                    <a:pt x="216" y="702"/>
                    <a:pt x="216" y="702"/>
                  </a:cubicBezTo>
                  <a:cubicBezTo>
                    <a:pt x="215" y="701"/>
                    <a:pt x="215" y="701"/>
                    <a:pt x="215" y="701"/>
                  </a:cubicBezTo>
                  <a:cubicBezTo>
                    <a:pt x="215" y="701"/>
                    <a:pt x="215" y="701"/>
                    <a:pt x="215" y="701"/>
                  </a:cubicBezTo>
                  <a:cubicBezTo>
                    <a:pt x="215" y="701"/>
                    <a:pt x="215" y="701"/>
                    <a:pt x="215" y="701"/>
                  </a:cubicBezTo>
                  <a:cubicBezTo>
                    <a:pt x="215" y="701"/>
                    <a:pt x="215" y="701"/>
                    <a:pt x="215" y="701"/>
                  </a:cubicBezTo>
                  <a:cubicBezTo>
                    <a:pt x="214" y="700"/>
                    <a:pt x="214" y="700"/>
                    <a:pt x="214" y="700"/>
                  </a:cubicBezTo>
                  <a:cubicBezTo>
                    <a:pt x="214" y="700"/>
                    <a:pt x="214" y="700"/>
                    <a:pt x="214" y="700"/>
                  </a:cubicBezTo>
                  <a:cubicBezTo>
                    <a:pt x="214" y="700"/>
                    <a:pt x="214" y="700"/>
                    <a:pt x="214" y="700"/>
                  </a:cubicBezTo>
                  <a:cubicBezTo>
                    <a:pt x="214" y="700"/>
                    <a:pt x="214" y="700"/>
                    <a:pt x="214" y="700"/>
                  </a:cubicBezTo>
                  <a:cubicBezTo>
                    <a:pt x="214" y="699"/>
                    <a:pt x="214" y="699"/>
                    <a:pt x="214" y="699"/>
                  </a:cubicBezTo>
                  <a:cubicBezTo>
                    <a:pt x="214" y="699"/>
                    <a:pt x="214" y="699"/>
                    <a:pt x="214" y="699"/>
                  </a:cubicBezTo>
                  <a:cubicBezTo>
                    <a:pt x="214" y="699"/>
                    <a:pt x="214" y="698"/>
                    <a:pt x="214" y="698"/>
                  </a:cubicBezTo>
                  <a:cubicBezTo>
                    <a:pt x="214" y="698"/>
                    <a:pt x="214" y="698"/>
                    <a:pt x="214" y="698"/>
                  </a:cubicBezTo>
                  <a:cubicBezTo>
                    <a:pt x="213" y="698"/>
                    <a:pt x="213" y="698"/>
                    <a:pt x="213" y="697"/>
                  </a:cubicBezTo>
                  <a:cubicBezTo>
                    <a:pt x="213" y="697"/>
                    <a:pt x="213" y="697"/>
                    <a:pt x="213" y="697"/>
                  </a:cubicBezTo>
                  <a:cubicBezTo>
                    <a:pt x="213" y="696"/>
                    <a:pt x="213" y="696"/>
                    <a:pt x="213" y="695"/>
                  </a:cubicBezTo>
                  <a:cubicBezTo>
                    <a:pt x="213" y="695"/>
                    <a:pt x="213" y="695"/>
                    <a:pt x="213" y="695"/>
                  </a:cubicBezTo>
                  <a:cubicBezTo>
                    <a:pt x="213" y="693"/>
                    <a:pt x="213" y="691"/>
                    <a:pt x="213" y="689"/>
                  </a:cubicBezTo>
                  <a:cubicBezTo>
                    <a:pt x="213" y="689"/>
                    <a:pt x="213" y="689"/>
                    <a:pt x="213" y="689"/>
                  </a:cubicBezTo>
                  <a:cubicBezTo>
                    <a:pt x="213" y="688"/>
                    <a:pt x="213" y="688"/>
                    <a:pt x="214" y="687"/>
                  </a:cubicBezTo>
                  <a:cubicBezTo>
                    <a:pt x="214" y="687"/>
                    <a:pt x="214" y="687"/>
                    <a:pt x="214" y="687"/>
                  </a:cubicBezTo>
                  <a:cubicBezTo>
                    <a:pt x="214" y="686"/>
                    <a:pt x="214" y="685"/>
                    <a:pt x="215" y="684"/>
                  </a:cubicBezTo>
                  <a:cubicBezTo>
                    <a:pt x="215" y="684"/>
                    <a:pt x="215" y="684"/>
                    <a:pt x="215" y="684"/>
                  </a:cubicBezTo>
                  <a:cubicBezTo>
                    <a:pt x="215" y="684"/>
                    <a:pt x="216" y="683"/>
                    <a:pt x="216" y="682"/>
                  </a:cubicBezTo>
                  <a:cubicBezTo>
                    <a:pt x="216" y="682"/>
                    <a:pt x="216" y="682"/>
                    <a:pt x="216" y="682"/>
                  </a:cubicBezTo>
                  <a:cubicBezTo>
                    <a:pt x="217" y="681"/>
                    <a:pt x="217" y="680"/>
                    <a:pt x="218" y="679"/>
                  </a:cubicBezTo>
                  <a:cubicBezTo>
                    <a:pt x="218" y="679"/>
                    <a:pt x="218" y="679"/>
                    <a:pt x="218" y="679"/>
                  </a:cubicBezTo>
                  <a:cubicBezTo>
                    <a:pt x="219" y="677"/>
                    <a:pt x="219" y="677"/>
                    <a:pt x="219" y="677"/>
                  </a:cubicBezTo>
                  <a:cubicBezTo>
                    <a:pt x="219" y="677"/>
                    <a:pt x="219" y="677"/>
                    <a:pt x="219" y="677"/>
                  </a:cubicBezTo>
                  <a:cubicBezTo>
                    <a:pt x="216" y="679"/>
                    <a:pt x="213" y="681"/>
                    <a:pt x="210" y="683"/>
                  </a:cubicBezTo>
                  <a:cubicBezTo>
                    <a:pt x="210" y="683"/>
                    <a:pt x="210" y="683"/>
                    <a:pt x="210" y="683"/>
                  </a:cubicBezTo>
                  <a:cubicBezTo>
                    <a:pt x="209" y="684"/>
                    <a:pt x="208" y="684"/>
                    <a:pt x="207" y="683"/>
                  </a:cubicBezTo>
                  <a:cubicBezTo>
                    <a:pt x="207" y="683"/>
                    <a:pt x="207" y="683"/>
                    <a:pt x="207" y="683"/>
                  </a:cubicBezTo>
                  <a:cubicBezTo>
                    <a:pt x="207" y="683"/>
                    <a:pt x="207" y="683"/>
                    <a:pt x="207" y="683"/>
                  </a:cubicBezTo>
                  <a:cubicBezTo>
                    <a:pt x="207" y="683"/>
                    <a:pt x="207" y="683"/>
                    <a:pt x="207" y="683"/>
                  </a:cubicBezTo>
                  <a:cubicBezTo>
                    <a:pt x="206" y="683"/>
                    <a:pt x="206" y="683"/>
                    <a:pt x="206" y="683"/>
                  </a:cubicBezTo>
                  <a:cubicBezTo>
                    <a:pt x="206" y="683"/>
                    <a:pt x="206" y="683"/>
                    <a:pt x="206" y="683"/>
                  </a:cubicBezTo>
                  <a:cubicBezTo>
                    <a:pt x="206" y="683"/>
                    <a:pt x="206" y="682"/>
                    <a:pt x="205" y="682"/>
                  </a:cubicBezTo>
                  <a:cubicBezTo>
                    <a:pt x="205" y="682"/>
                    <a:pt x="205" y="682"/>
                    <a:pt x="205" y="682"/>
                  </a:cubicBezTo>
                  <a:cubicBezTo>
                    <a:pt x="205" y="682"/>
                    <a:pt x="205" y="682"/>
                    <a:pt x="205" y="682"/>
                  </a:cubicBezTo>
                  <a:cubicBezTo>
                    <a:pt x="205" y="682"/>
                    <a:pt x="205" y="682"/>
                    <a:pt x="205" y="682"/>
                  </a:cubicBezTo>
                  <a:cubicBezTo>
                    <a:pt x="204" y="681"/>
                    <a:pt x="204" y="681"/>
                    <a:pt x="204" y="681"/>
                  </a:cubicBezTo>
                  <a:cubicBezTo>
                    <a:pt x="204" y="681"/>
                    <a:pt x="204" y="681"/>
                    <a:pt x="204" y="681"/>
                  </a:cubicBezTo>
                  <a:cubicBezTo>
                    <a:pt x="203" y="680"/>
                    <a:pt x="203" y="680"/>
                    <a:pt x="203" y="680"/>
                  </a:cubicBezTo>
                  <a:cubicBezTo>
                    <a:pt x="203" y="680"/>
                    <a:pt x="203" y="680"/>
                    <a:pt x="203" y="680"/>
                  </a:cubicBezTo>
                  <a:cubicBezTo>
                    <a:pt x="203" y="680"/>
                    <a:pt x="203" y="680"/>
                    <a:pt x="203" y="680"/>
                  </a:cubicBezTo>
                  <a:cubicBezTo>
                    <a:pt x="203" y="680"/>
                    <a:pt x="203" y="680"/>
                    <a:pt x="203" y="680"/>
                  </a:cubicBezTo>
                  <a:cubicBezTo>
                    <a:pt x="202" y="680"/>
                    <a:pt x="202" y="680"/>
                    <a:pt x="202" y="680"/>
                  </a:cubicBezTo>
                  <a:cubicBezTo>
                    <a:pt x="202" y="680"/>
                    <a:pt x="202" y="680"/>
                    <a:pt x="202" y="680"/>
                  </a:cubicBezTo>
                  <a:cubicBezTo>
                    <a:pt x="202" y="680"/>
                    <a:pt x="202" y="680"/>
                    <a:pt x="202" y="679"/>
                  </a:cubicBezTo>
                  <a:cubicBezTo>
                    <a:pt x="202" y="679"/>
                    <a:pt x="202" y="679"/>
                    <a:pt x="202" y="679"/>
                  </a:cubicBezTo>
                  <a:cubicBezTo>
                    <a:pt x="202" y="680"/>
                    <a:pt x="201" y="680"/>
                    <a:pt x="201" y="680"/>
                  </a:cubicBezTo>
                  <a:cubicBezTo>
                    <a:pt x="201" y="680"/>
                    <a:pt x="201" y="680"/>
                    <a:pt x="201" y="680"/>
                  </a:cubicBezTo>
                  <a:cubicBezTo>
                    <a:pt x="201" y="680"/>
                    <a:pt x="201" y="680"/>
                    <a:pt x="201" y="680"/>
                  </a:cubicBezTo>
                  <a:cubicBezTo>
                    <a:pt x="201" y="680"/>
                    <a:pt x="201" y="680"/>
                    <a:pt x="201" y="680"/>
                  </a:cubicBezTo>
                  <a:cubicBezTo>
                    <a:pt x="201" y="680"/>
                    <a:pt x="200" y="680"/>
                    <a:pt x="200" y="680"/>
                  </a:cubicBezTo>
                  <a:cubicBezTo>
                    <a:pt x="200" y="680"/>
                    <a:pt x="200" y="680"/>
                    <a:pt x="200" y="680"/>
                  </a:cubicBezTo>
                  <a:cubicBezTo>
                    <a:pt x="200" y="680"/>
                    <a:pt x="200" y="681"/>
                    <a:pt x="200" y="681"/>
                  </a:cubicBezTo>
                  <a:cubicBezTo>
                    <a:pt x="200" y="681"/>
                    <a:pt x="200" y="681"/>
                    <a:pt x="200" y="681"/>
                  </a:cubicBezTo>
                  <a:cubicBezTo>
                    <a:pt x="200" y="681"/>
                    <a:pt x="200" y="681"/>
                    <a:pt x="200" y="681"/>
                  </a:cubicBezTo>
                  <a:cubicBezTo>
                    <a:pt x="200" y="681"/>
                    <a:pt x="200" y="681"/>
                    <a:pt x="200" y="681"/>
                  </a:cubicBezTo>
                  <a:cubicBezTo>
                    <a:pt x="200" y="682"/>
                    <a:pt x="200" y="682"/>
                    <a:pt x="200" y="682"/>
                  </a:cubicBezTo>
                  <a:cubicBezTo>
                    <a:pt x="200" y="682"/>
                    <a:pt x="200" y="682"/>
                    <a:pt x="200" y="682"/>
                  </a:cubicBezTo>
                  <a:cubicBezTo>
                    <a:pt x="200" y="682"/>
                    <a:pt x="199" y="682"/>
                    <a:pt x="199" y="682"/>
                  </a:cubicBezTo>
                  <a:cubicBezTo>
                    <a:pt x="199" y="682"/>
                    <a:pt x="199" y="682"/>
                    <a:pt x="199" y="682"/>
                  </a:cubicBezTo>
                  <a:cubicBezTo>
                    <a:pt x="199" y="682"/>
                    <a:pt x="199" y="682"/>
                    <a:pt x="199" y="682"/>
                  </a:cubicBezTo>
                  <a:cubicBezTo>
                    <a:pt x="199" y="682"/>
                    <a:pt x="199" y="682"/>
                    <a:pt x="199" y="682"/>
                  </a:cubicBezTo>
                  <a:cubicBezTo>
                    <a:pt x="193" y="692"/>
                    <a:pt x="193" y="692"/>
                    <a:pt x="193" y="692"/>
                  </a:cubicBezTo>
                  <a:cubicBezTo>
                    <a:pt x="193" y="692"/>
                    <a:pt x="193" y="692"/>
                    <a:pt x="193" y="692"/>
                  </a:cubicBezTo>
                  <a:cubicBezTo>
                    <a:pt x="186" y="705"/>
                    <a:pt x="186" y="705"/>
                    <a:pt x="186" y="705"/>
                  </a:cubicBezTo>
                  <a:cubicBezTo>
                    <a:pt x="186" y="705"/>
                    <a:pt x="186" y="705"/>
                    <a:pt x="186" y="705"/>
                  </a:cubicBezTo>
                  <a:cubicBezTo>
                    <a:pt x="176" y="724"/>
                    <a:pt x="176" y="724"/>
                    <a:pt x="176" y="724"/>
                  </a:cubicBezTo>
                  <a:close/>
                  <a:moveTo>
                    <a:pt x="425" y="723"/>
                  </a:moveTo>
                  <a:cubicBezTo>
                    <a:pt x="424" y="722"/>
                    <a:pt x="424" y="722"/>
                    <a:pt x="424" y="722"/>
                  </a:cubicBezTo>
                  <a:cubicBezTo>
                    <a:pt x="424" y="722"/>
                    <a:pt x="424" y="722"/>
                    <a:pt x="424" y="722"/>
                  </a:cubicBezTo>
                  <a:cubicBezTo>
                    <a:pt x="424" y="722"/>
                    <a:pt x="424" y="722"/>
                    <a:pt x="424" y="722"/>
                  </a:cubicBezTo>
                  <a:cubicBezTo>
                    <a:pt x="424" y="722"/>
                    <a:pt x="424" y="722"/>
                    <a:pt x="424" y="722"/>
                  </a:cubicBezTo>
                  <a:cubicBezTo>
                    <a:pt x="423" y="721"/>
                    <a:pt x="423" y="721"/>
                    <a:pt x="423" y="721"/>
                  </a:cubicBezTo>
                  <a:cubicBezTo>
                    <a:pt x="423" y="721"/>
                    <a:pt x="423" y="721"/>
                    <a:pt x="423" y="721"/>
                  </a:cubicBezTo>
                  <a:cubicBezTo>
                    <a:pt x="423" y="720"/>
                    <a:pt x="423" y="720"/>
                    <a:pt x="423" y="720"/>
                  </a:cubicBezTo>
                  <a:cubicBezTo>
                    <a:pt x="423" y="720"/>
                    <a:pt x="423" y="720"/>
                    <a:pt x="423" y="720"/>
                  </a:cubicBezTo>
                  <a:cubicBezTo>
                    <a:pt x="423" y="720"/>
                    <a:pt x="423" y="720"/>
                    <a:pt x="423" y="720"/>
                  </a:cubicBezTo>
                  <a:cubicBezTo>
                    <a:pt x="423" y="720"/>
                    <a:pt x="423" y="720"/>
                    <a:pt x="423" y="720"/>
                  </a:cubicBezTo>
                  <a:cubicBezTo>
                    <a:pt x="423" y="719"/>
                    <a:pt x="423" y="719"/>
                    <a:pt x="423" y="719"/>
                  </a:cubicBezTo>
                  <a:cubicBezTo>
                    <a:pt x="423" y="719"/>
                    <a:pt x="423" y="719"/>
                    <a:pt x="423" y="719"/>
                  </a:cubicBezTo>
                  <a:cubicBezTo>
                    <a:pt x="423" y="718"/>
                    <a:pt x="423" y="718"/>
                    <a:pt x="423" y="718"/>
                  </a:cubicBezTo>
                  <a:cubicBezTo>
                    <a:pt x="423" y="718"/>
                    <a:pt x="423" y="718"/>
                    <a:pt x="423" y="718"/>
                  </a:cubicBezTo>
                  <a:cubicBezTo>
                    <a:pt x="424" y="717"/>
                    <a:pt x="424" y="717"/>
                    <a:pt x="424" y="717"/>
                  </a:cubicBezTo>
                  <a:cubicBezTo>
                    <a:pt x="424" y="717"/>
                    <a:pt x="424" y="717"/>
                    <a:pt x="424" y="717"/>
                  </a:cubicBezTo>
                  <a:cubicBezTo>
                    <a:pt x="425" y="716"/>
                    <a:pt x="425" y="716"/>
                    <a:pt x="425" y="716"/>
                  </a:cubicBezTo>
                  <a:cubicBezTo>
                    <a:pt x="425" y="716"/>
                    <a:pt x="425" y="716"/>
                    <a:pt x="425" y="716"/>
                  </a:cubicBezTo>
                  <a:cubicBezTo>
                    <a:pt x="427" y="715"/>
                    <a:pt x="427" y="715"/>
                    <a:pt x="427" y="715"/>
                  </a:cubicBezTo>
                  <a:cubicBezTo>
                    <a:pt x="427" y="715"/>
                    <a:pt x="427" y="715"/>
                    <a:pt x="427" y="715"/>
                  </a:cubicBezTo>
                  <a:cubicBezTo>
                    <a:pt x="428" y="714"/>
                    <a:pt x="428" y="714"/>
                    <a:pt x="428" y="714"/>
                  </a:cubicBezTo>
                  <a:cubicBezTo>
                    <a:pt x="428" y="714"/>
                    <a:pt x="428" y="714"/>
                    <a:pt x="428" y="714"/>
                  </a:cubicBezTo>
                  <a:cubicBezTo>
                    <a:pt x="430" y="713"/>
                    <a:pt x="430" y="713"/>
                    <a:pt x="430" y="713"/>
                  </a:cubicBezTo>
                  <a:cubicBezTo>
                    <a:pt x="430" y="713"/>
                    <a:pt x="430" y="713"/>
                    <a:pt x="430" y="713"/>
                  </a:cubicBezTo>
                  <a:cubicBezTo>
                    <a:pt x="431" y="712"/>
                    <a:pt x="431" y="712"/>
                    <a:pt x="431" y="712"/>
                  </a:cubicBezTo>
                  <a:cubicBezTo>
                    <a:pt x="431" y="712"/>
                    <a:pt x="431" y="712"/>
                    <a:pt x="431" y="712"/>
                  </a:cubicBezTo>
                  <a:cubicBezTo>
                    <a:pt x="433" y="711"/>
                    <a:pt x="433" y="711"/>
                    <a:pt x="433" y="711"/>
                  </a:cubicBezTo>
                  <a:cubicBezTo>
                    <a:pt x="433" y="711"/>
                    <a:pt x="433" y="711"/>
                    <a:pt x="433" y="711"/>
                  </a:cubicBezTo>
                  <a:cubicBezTo>
                    <a:pt x="434" y="710"/>
                    <a:pt x="434" y="710"/>
                    <a:pt x="434" y="710"/>
                  </a:cubicBezTo>
                  <a:cubicBezTo>
                    <a:pt x="434" y="710"/>
                    <a:pt x="434" y="710"/>
                    <a:pt x="434" y="710"/>
                  </a:cubicBezTo>
                  <a:cubicBezTo>
                    <a:pt x="436" y="709"/>
                    <a:pt x="436" y="709"/>
                    <a:pt x="436" y="709"/>
                  </a:cubicBezTo>
                  <a:cubicBezTo>
                    <a:pt x="436" y="709"/>
                    <a:pt x="436" y="709"/>
                    <a:pt x="436" y="709"/>
                  </a:cubicBezTo>
                  <a:cubicBezTo>
                    <a:pt x="442" y="704"/>
                    <a:pt x="442" y="704"/>
                    <a:pt x="442" y="704"/>
                  </a:cubicBezTo>
                  <a:cubicBezTo>
                    <a:pt x="442" y="704"/>
                    <a:pt x="442" y="704"/>
                    <a:pt x="442" y="704"/>
                  </a:cubicBezTo>
                  <a:cubicBezTo>
                    <a:pt x="443" y="703"/>
                    <a:pt x="443" y="703"/>
                    <a:pt x="443" y="703"/>
                  </a:cubicBezTo>
                  <a:cubicBezTo>
                    <a:pt x="443" y="703"/>
                    <a:pt x="443" y="703"/>
                    <a:pt x="443" y="703"/>
                  </a:cubicBezTo>
                  <a:cubicBezTo>
                    <a:pt x="444" y="703"/>
                    <a:pt x="444" y="703"/>
                    <a:pt x="444" y="703"/>
                  </a:cubicBezTo>
                  <a:cubicBezTo>
                    <a:pt x="444" y="703"/>
                    <a:pt x="444" y="703"/>
                    <a:pt x="444" y="703"/>
                  </a:cubicBezTo>
                  <a:cubicBezTo>
                    <a:pt x="444" y="702"/>
                    <a:pt x="444" y="702"/>
                    <a:pt x="444" y="702"/>
                  </a:cubicBezTo>
                  <a:cubicBezTo>
                    <a:pt x="444" y="702"/>
                    <a:pt x="444" y="702"/>
                    <a:pt x="444" y="702"/>
                  </a:cubicBezTo>
                  <a:cubicBezTo>
                    <a:pt x="445" y="700"/>
                    <a:pt x="445" y="700"/>
                    <a:pt x="445" y="700"/>
                  </a:cubicBezTo>
                  <a:cubicBezTo>
                    <a:pt x="445" y="700"/>
                    <a:pt x="445" y="700"/>
                    <a:pt x="445" y="700"/>
                  </a:cubicBezTo>
                  <a:cubicBezTo>
                    <a:pt x="446" y="699"/>
                    <a:pt x="446" y="699"/>
                    <a:pt x="446" y="699"/>
                  </a:cubicBezTo>
                  <a:cubicBezTo>
                    <a:pt x="446" y="699"/>
                    <a:pt x="446" y="699"/>
                    <a:pt x="446" y="699"/>
                  </a:cubicBezTo>
                  <a:cubicBezTo>
                    <a:pt x="446" y="698"/>
                    <a:pt x="446" y="698"/>
                    <a:pt x="446" y="698"/>
                  </a:cubicBezTo>
                  <a:cubicBezTo>
                    <a:pt x="446" y="698"/>
                    <a:pt x="446" y="698"/>
                    <a:pt x="446" y="698"/>
                  </a:cubicBezTo>
                  <a:cubicBezTo>
                    <a:pt x="446" y="697"/>
                    <a:pt x="446" y="697"/>
                    <a:pt x="446" y="697"/>
                  </a:cubicBezTo>
                  <a:cubicBezTo>
                    <a:pt x="446" y="697"/>
                    <a:pt x="446" y="697"/>
                    <a:pt x="446" y="697"/>
                  </a:cubicBezTo>
                  <a:cubicBezTo>
                    <a:pt x="446" y="696"/>
                    <a:pt x="446" y="696"/>
                    <a:pt x="446" y="696"/>
                  </a:cubicBezTo>
                  <a:cubicBezTo>
                    <a:pt x="446" y="696"/>
                    <a:pt x="446" y="696"/>
                    <a:pt x="446" y="696"/>
                  </a:cubicBezTo>
                  <a:cubicBezTo>
                    <a:pt x="444" y="695"/>
                    <a:pt x="444" y="695"/>
                    <a:pt x="444" y="695"/>
                  </a:cubicBezTo>
                  <a:cubicBezTo>
                    <a:pt x="444" y="695"/>
                    <a:pt x="444" y="695"/>
                    <a:pt x="444" y="695"/>
                  </a:cubicBezTo>
                  <a:cubicBezTo>
                    <a:pt x="444" y="696"/>
                    <a:pt x="444" y="696"/>
                    <a:pt x="444" y="696"/>
                  </a:cubicBezTo>
                  <a:cubicBezTo>
                    <a:pt x="444" y="696"/>
                    <a:pt x="444" y="696"/>
                    <a:pt x="444" y="696"/>
                  </a:cubicBezTo>
                  <a:cubicBezTo>
                    <a:pt x="444" y="697"/>
                    <a:pt x="444" y="697"/>
                    <a:pt x="444" y="697"/>
                  </a:cubicBezTo>
                  <a:cubicBezTo>
                    <a:pt x="444" y="697"/>
                    <a:pt x="444" y="697"/>
                    <a:pt x="444" y="697"/>
                  </a:cubicBezTo>
                  <a:cubicBezTo>
                    <a:pt x="443" y="697"/>
                    <a:pt x="443" y="697"/>
                    <a:pt x="443" y="697"/>
                  </a:cubicBezTo>
                  <a:cubicBezTo>
                    <a:pt x="443" y="697"/>
                    <a:pt x="443" y="697"/>
                    <a:pt x="443" y="697"/>
                  </a:cubicBezTo>
                  <a:cubicBezTo>
                    <a:pt x="443" y="698"/>
                    <a:pt x="443" y="698"/>
                    <a:pt x="443" y="698"/>
                  </a:cubicBezTo>
                  <a:cubicBezTo>
                    <a:pt x="443" y="698"/>
                    <a:pt x="443" y="698"/>
                    <a:pt x="443" y="698"/>
                  </a:cubicBezTo>
                  <a:cubicBezTo>
                    <a:pt x="442" y="698"/>
                    <a:pt x="442" y="698"/>
                    <a:pt x="442" y="698"/>
                  </a:cubicBezTo>
                  <a:cubicBezTo>
                    <a:pt x="442" y="698"/>
                    <a:pt x="442" y="698"/>
                    <a:pt x="442" y="698"/>
                  </a:cubicBezTo>
                  <a:cubicBezTo>
                    <a:pt x="442" y="698"/>
                    <a:pt x="442" y="698"/>
                    <a:pt x="442" y="698"/>
                  </a:cubicBezTo>
                  <a:cubicBezTo>
                    <a:pt x="442" y="698"/>
                    <a:pt x="442" y="698"/>
                    <a:pt x="442" y="698"/>
                  </a:cubicBezTo>
                  <a:cubicBezTo>
                    <a:pt x="441" y="699"/>
                    <a:pt x="441" y="699"/>
                    <a:pt x="441" y="699"/>
                  </a:cubicBezTo>
                  <a:cubicBezTo>
                    <a:pt x="441" y="699"/>
                    <a:pt x="441" y="699"/>
                    <a:pt x="441" y="699"/>
                  </a:cubicBezTo>
                  <a:cubicBezTo>
                    <a:pt x="440" y="699"/>
                    <a:pt x="440" y="699"/>
                    <a:pt x="440" y="699"/>
                  </a:cubicBezTo>
                  <a:cubicBezTo>
                    <a:pt x="440" y="699"/>
                    <a:pt x="440" y="699"/>
                    <a:pt x="440" y="699"/>
                  </a:cubicBezTo>
                  <a:cubicBezTo>
                    <a:pt x="440" y="699"/>
                    <a:pt x="440" y="699"/>
                    <a:pt x="440" y="699"/>
                  </a:cubicBezTo>
                  <a:cubicBezTo>
                    <a:pt x="440" y="699"/>
                    <a:pt x="440" y="699"/>
                    <a:pt x="440" y="699"/>
                  </a:cubicBezTo>
                  <a:cubicBezTo>
                    <a:pt x="439" y="699"/>
                    <a:pt x="439" y="699"/>
                    <a:pt x="439" y="699"/>
                  </a:cubicBezTo>
                  <a:cubicBezTo>
                    <a:pt x="439" y="699"/>
                    <a:pt x="439" y="699"/>
                    <a:pt x="439" y="699"/>
                  </a:cubicBezTo>
                  <a:cubicBezTo>
                    <a:pt x="439" y="699"/>
                    <a:pt x="439" y="699"/>
                    <a:pt x="439" y="699"/>
                  </a:cubicBezTo>
                  <a:cubicBezTo>
                    <a:pt x="439" y="699"/>
                    <a:pt x="439" y="699"/>
                    <a:pt x="439" y="699"/>
                  </a:cubicBezTo>
                  <a:cubicBezTo>
                    <a:pt x="439" y="699"/>
                    <a:pt x="439" y="699"/>
                    <a:pt x="439" y="699"/>
                  </a:cubicBezTo>
                  <a:cubicBezTo>
                    <a:pt x="439" y="699"/>
                    <a:pt x="439" y="699"/>
                    <a:pt x="439" y="699"/>
                  </a:cubicBezTo>
                  <a:cubicBezTo>
                    <a:pt x="438" y="699"/>
                    <a:pt x="438" y="699"/>
                    <a:pt x="438" y="699"/>
                  </a:cubicBezTo>
                  <a:cubicBezTo>
                    <a:pt x="438" y="699"/>
                    <a:pt x="438" y="699"/>
                    <a:pt x="438" y="699"/>
                  </a:cubicBezTo>
                  <a:cubicBezTo>
                    <a:pt x="438" y="699"/>
                    <a:pt x="438" y="699"/>
                    <a:pt x="438" y="699"/>
                  </a:cubicBezTo>
                  <a:cubicBezTo>
                    <a:pt x="438" y="699"/>
                    <a:pt x="438" y="699"/>
                    <a:pt x="438" y="699"/>
                  </a:cubicBezTo>
                  <a:cubicBezTo>
                    <a:pt x="437" y="699"/>
                    <a:pt x="437" y="699"/>
                    <a:pt x="437" y="699"/>
                  </a:cubicBezTo>
                  <a:cubicBezTo>
                    <a:pt x="437" y="699"/>
                    <a:pt x="437" y="699"/>
                    <a:pt x="437" y="699"/>
                  </a:cubicBezTo>
                  <a:cubicBezTo>
                    <a:pt x="437" y="699"/>
                    <a:pt x="437" y="699"/>
                    <a:pt x="437" y="699"/>
                  </a:cubicBezTo>
                  <a:cubicBezTo>
                    <a:pt x="437" y="699"/>
                    <a:pt x="437" y="699"/>
                    <a:pt x="437" y="699"/>
                  </a:cubicBezTo>
                  <a:cubicBezTo>
                    <a:pt x="437" y="699"/>
                    <a:pt x="437" y="699"/>
                    <a:pt x="437" y="699"/>
                  </a:cubicBezTo>
                  <a:cubicBezTo>
                    <a:pt x="437" y="699"/>
                    <a:pt x="437" y="699"/>
                    <a:pt x="437" y="699"/>
                  </a:cubicBezTo>
                  <a:cubicBezTo>
                    <a:pt x="437" y="699"/>
                    <a:pt x="437" y="699"/>
                    <a:pt x="437" y="699"/>
                  </a:cubicBezTo>
                  <a:cubicBezTo>
                    <a:pt x="437" y="699"/>
                    <a:pt x="437" y="699"/>
                    <a:pt x="437" y="699"/>
                  </a:cubicBezTo>
                  <a:cubicBezTo>
                    <a:pt x="436" y="698"/>
                    <a:pt x="436" y="698"/>
                    <a:pt x="436" y="698"/>
                  </a:cubicBezTo>
                  <a:cubicBezTo>
                    <a:pt x="436" y="698"/>
                    <a:pt x="436" y="698"/>
                    <a:pt x="436" y="698"/>
                  </a:cubicBezTo>
                  <a:cubicBezTo>
                    <a:pt x="436" y="698"/>
                    <a:pt x="436" y="698"/>
                    <a:pt x="436" y="698"/>
                  </a:cubicBezTo>
                  <a:cubicBezTo>
                    <a:pt x="436" y="698"/>
                    <a:pt x="436" y="698"/>
                    <a:pt x="436" y="698"/>
                  </a:cubicBezTo>
                  <a:cubicBezTo>
                    <a:pt x="436" y="698"/>
                    <a:pt x="436" y="698"/>
                    <a:pt x="436" y="698"/>
                  </a:cubicBezTo>
                  <a:cubicBezTo>
                    <a:pt x="436" y="698"/>
                    <a:pt x="436" y="698"/>
                    <a:pt x="436" y="698"/>
                  </a:cubicBezTo>
                  <a:cubicBezTo>
                    <a:pt x="436" y="697"/>
                    <a:pt x="436" y="697"/>
                    <a:pt x="436" y="697"/>
                  </a:cubicBezTo>
                  <a:cubicBezTo>
                    <a:pt x="436" y="697"/>
                    <a:pt x="436" y="697"/>
                    <a:pt x="436" y="697"/>
                  </a:cubicBezTo>
                  <a:cubicBezTo>
                    <a:pt x="436" y="697"/>
                    <a:pt x="436" y="697"/>
                    <a:pt x="436" y="697"/>
                  </a:cubicBezTo>
                  <a:cubicBezTo>
                    <a:pt x="436" y="697"/>
                    <a:pt x="436" y="697"/>
                    <a:pt x="436" y="697"/>
                  </a:cubicBezTo>
                  <a:cubicBezTo>
                    <a:pt x="436" y="696"/>
                    <a:pt x="436" y="696"/>
                    <a:pt x="436" y="696"/>
                  </a:cubicBezTo>
                  <a:cubicBezTo>
                    <a:pt x="436" y="696"/>
                    <a:pt x="436" y="696"/>
                    <a:pt x="436" y="696"/>
                  </a:cubicBezTo>
                  <a:cubicBezTo>
                    <a:pt x="443" y="692"/>
                    <a:pt x="443" y="692"/>
                    <a:pt x="443" y="692"/>
                  </a:cubicBezTo>
                  <a:cubicBezTo>
                    <a:pt x="443" y="692"/>
                    <a:pt x="443" y="692"/>
                    <a:pt x="443" y="692"/>
                  </a:cubicBezTo>
                  <a:cubicBezTo>
                    <a:pt x="442" y="692"/>
                    <a:pt x="442" y="692"/>
                    <a:pt x="442" y="692"/>
                  </a:cubicBezTo>
                  <a:cubicBezTo>
                    <a:pt x="442" y="692"/>
                    <a:pt x="442" y="692"/>
                    <a:pt x="442" y="692"/>
                  </a:cubicBezTo>
                  <a:cubicBezTo>
                    <a:pt x="442" y="691"/>
                    <a:pt x="442" y="691"/>
                    <a:pt x="442" y="691"/>
                  </a:cubicBezTo>
                  <a:cubicBezTo>
                    <a:pt x="442" y="691"/>
                    <a:pt x="442" y="691"/>
                    <a:pt x="442" y="691"/>
                  </a:cubicBezTo>
                  <a:cubicBezTo>
                    <a:pt x="442" y="691"/>
                    <a:pt x="442" y="691"/>
                    <a:pt x="442" y="691"/>
                  </a:cubicBezTo>
                  <a:cubicBezTo>
                    <a:pt x="442" y="691"/>
                    <a:pt x="442" y="691"/>
                    <a:pt x="442" y="691"/>
                  </a:cubicBezTo>
                  <a:cubicBezTo>
                    <a:pt x="442" y="691"/>
                    <a:pt x="442" y="691"/>
                    <a:pt x="442" y="691"/>
                  </a:cubicBezTo>
                  <a:cubicBezTo>
                    <a:pt x="442" y="691"/>
                    <a:pt x="442" y="691"/>
                    <a:pt x="442" y="691"/>
                  </a:cubicBezTo>
                  <a:cubicBezTo>
                    <a:pt x="442" y="690"/>
                    <a:pt x="442" y="690"/>
                    <a:pt x="442" y="690"/>
                  </a:cubicBezTo>
                  <a:cubicBezTo>
                    <a:pt x="442" y="690"/>
                    <a:pt x="442" y="690"/>
                    <a:pt x="442" y="690"/>
                  </a:cubicBezTo>
                  <a:cubicBezTo>
                    <a:pt x="442" y="690"/>
                    <a:pt x="442" y="690"/>
                    <a:pt x="442" y="690"/>
                  </a:cubicBezTo>
                  <a:cubicBezTo>
                    <a:pt x="442" y="690"/>
                    <a:pt x="442" y="690"/>
                    <a:pt x="442" y="690"/>
                  </a:cubicBezTo>
                  <a:cubicBezTo>
                    <a:pt x="442" y="690"/>
                    <a:pt x="442" y="690"/>
                    <a:pt x="442" y="690"/>
                  </a:cubicBezTo>
                  <a:cubicBezTo>
                    <a:pt x="442" y="690"/>
                    <a:pt x="442" y="690"/>
                    <a:pt x="442" y="690"/>
                  </a:cubicBezTo>
                  <a:cubicBezTo>
                    <a:pt x="443" y="689"/>
                    <a:pt x="443" y="689"/>
                    <a:pt x="443" y="689"/>
                  </a:cubicBezTo>
                  <a:cubicBezTo>
                    <a:pt x="443" y="689"/>
                    <a:pt x="443" y="689"/>
                    <a:pt x="443" y="689"/>
                  </a:cubicBezTo>
                  <a:cubicBezTo>
                    <a:pt x="443" y="689"/>
                    <a:pt x="443" y="689"/>
                    <a:pt x="443" y="689"/>
                  </a:cubicBezTo>
                  <a:cubicBezTo>
                    <a:pt x="443" y="689"/>
                    <a:pt x="443" y="689"/>
                    <a:pt x="443" y="689"/>
                  </a:cubicBezTo>
                  <a:cubicBezTo>
                    <a:pt x="443" y="688"/>
                    <a:pt x="443" y="688"/>
                    <a:pt x="443" y="688"/>
                  </a:cubicBezTo>
                  <a:cubicBezTo>
                    <a:pt x="443" y="688"/>
                    <a:pt x="443" y="688"/>
                    <a:pt x="443" y="688"/>
                  </a:cubicBezTo>
                  <a:cubicBezTo>
                    <a:pt x="443" y="688"/>
                    <a:pt x="443" y="688"/>
                    <a:pt x="443" y="688"/>
                  </a:cubicBezTo>
                  <a:cubicBezTo>
                    <a:pt x="443" y="688"/>
                    <a:pt x="443" y="688"/>
                    <a:pt x="443" y="688"/>
                  </a:cubicBezTo>
                  <a:cubicBezTo>
                    <a:pt x="444" y="687"/>
                    <a:pt x="444" y="687"/>
                    <a:pt x="444" y="687"/>
                  </a:cubicBezTo>
                  <a:cubicBezTo>
                    <a:pt x="444" y="687"/>
                    <a:pt x="444" y="687"/>
                    <a:pt x="444" y="687"/>
                  </a:cubicBezTo>
                  <a:cubicBezTo>
                    <a:pt x="444" y="687"/>
                    <a:pt x="444" y="687"/>
                    <a:pt x="444" y="687"/>
                  </a:cubicBezTo>
                  <a:cubicBezTo>
                    <a:pt x="444" y="687"/>
                    <a:pt x="444" y="687"/>
                    <a:pt x="444" y="687"/>
                  </a:cubicBezTo>
                  <a:cubicBezTo>
                    <a:pt x="444" y="686"/>
                    <a:pt x="444" y="686"/>
                    <a:pt x="444" y="686"/>
                  </a:cubicBezTo>
                  <a:cubicBezTo>
                    <a:pt x="444" y="686"/>
                    <a:pt x="444" y="686"/>
                    <a:pt x="444" y="686"/>
                  </a:cubicBezTo>
                  <a:cubicBezTo>
                    <a:pt x="444" y="686"/>
                    <a:pt x="444" y="686"/>
                    <a:pt x="444" y="686"/>
                  </a:cubicBezTo>
                  <a:cubicBezTo>
                    <a:pt x="444" y="686"/>
                    <a:pt x="444" y="686"/>
                    <a:pt x="444" y="686"/>
                  </a:cubicBezTo>
                  <a:cubicBezTo>
                    <a:pt x="444" y="685"/>
                    <a:pt x="444" y="685"/>
                    <a:pt x="444" y="685"/>
                  </a:cubicBezTo>
                  <a:cubicBezTo>
                    <a:pt x="444" y="685"/>
                    <a:pt x="444" y="685"/>
                    <a:pt x="444" y="685"/>
                  </a:cubicBezTo>
                  <a:cubicBezTo>
                    <a:pt x="443" y="685"/>
                    <a:pt x="443" y="685"/>
                    <a:pt x="443" y="685"/>
                  </a:cubicBezTo>
                  <a:cubicBezTo>
                    <a:pt x="443" y="685"/>
                    <a:pt x="443" y="685"/>
                    <a:pt x="443" y="685"/>
                  </a:cubicBezTo>
                  <a:cubicBezTo>
                    <a:pt x="443" y="685"/>
                    <a:pt x="443" y="685"/>
                    <a:pt x="443" y="685"/>
                  </a:cubicBezTo>
                  <a:cubicBezTo>
                    <a:pt x="443" y="685"/>
                    <a:pt x="443" y="685"/>
                    <a:pt x="443" y="685"/>
                  </a:cubicBezTo>
                  <a:cubicBezTo>
                    <a:pt x="442" y="685"/>
                    <a:pt x="442" y="685"/>
                    <a:pt x="442" y="685"/>
                  </a:cubicBezTo>
                  <a:cubicBezTo>
                    <a:pt x="442" y="685"/>
                    <a:pt x="442" y="685"/>
                    <a:pt x="442" y="685"/>
                  </a:cubicBezTo>
                  <a:cubicBezTo>
                    <a:pt x="442" y="685"/>
                    <a:pt x="442" y="685"/>
                    <a:pt x="442" y="685"/>
                  </a:cubicBezTo>
                  <a:cubicBezTo>
                    <a:pt x="442" y="685"/>
                    <a:pt x="442" y="685"/>
                    <a:pt x="442" y="685"/>
                  </a:cubicBezTo>
                  <a:cubicBezTo>
                    <a:pt x="441" y="685"/>
                    <a:pt x="441" y="685"/>
                    <a:pt x="441" y="685"/>
                  </a:cubicBezTo>
                  <a:cubicBezTo>
                    <a:pt x="441" y="685"/>
                    <a:pt x="441" y="685"/>
                    <a:pt x="441" y="685"/>
                  </a:cubicBezTo>
                  <a:cubicBezTo>
                    <a:pt x="441" y="685"/>
                    <a:pt x="441" y="685"/>
                    <a:pt x="441" y="685"/>
                  </a:cubicBezTo>
                  <a:cubicBezTo>
                    <a:pt x="441" y="685"/>
                    <a:pt x="441" y="685"/>
                    <a:pt x="441" y="685"/>
                  </a:cubicBezTo>
                  <a:cubicBezTo>
                    <a:pt x="440" y="685"/>
                    <a:pt x="440" y="685"/>
                    <a:pt x="440" y="685"/>
                  </a:cubicBezTo>
                  <a:cubicBezTo>
                    <a:pt x="440" y="685"/>
                    <a:pt x="440" y="685"/>
                    <a:pt x="440" y="685"/>
                  </a:cubicBezTo>
                  <a:cubicBezTo>
                    <a:pt x="440" y="685"/>
                    <a:pt x="440" y="685"/>
                    <a:pt x="440" y="685"/>
                  </a:cubicBezTo>
                  <a:cubicBezTo>
                    <a:pt x="440" y="685"/>
                    <a:pt x="440" y="685"/>
                    <a:pt x="440" y="685"/>
                  </a:cubicBezTo>
                  <a:cubicBezTo>
                    <a:pt x="440" y="685"/>
                    <a:pt x="440" y="685"/>
                    <a:pt x="440" y="685"/>
                  </a:cubicBezTo>
                  <a:cubicBezTo>
                    <a:pt x="440" y="685"/>
                    <a:pt x="440" y="685"/>
                    <a:pt x="440" y="685"/>
                  </a:cubicBezTo>
                  <a:cubicBezTo>
                    <a:pt x="439" y="685"/>
                    <a:pt x="439" y="685"/>
                    <a:pt x="439" y="685"/>
                  </a:cubicBezTo>
                  <a:cubicBezTo>
                    <a:pt x="439" y="685"/>
                    <a:pt x="439" y="685"/>
                    <a:pt x="439" y="685"/>
                  </a:cubicBezTo>
                  <a:cubicBezTo>
                    <a:pt x="439" y="686"/>
                    <a:pt x="439" y="686"/>
                    <a:pt x="439" y="686"/>
                  </a:cubicBezTo>
                  <a:cubicBezTo>
                    <a:pt x="439" y="686"/>
                    <a:pt x="439" y="686"/>
                    <a:pt x="439" y="686"/>
                  </a:cubicBezTo>
                  <a:cubicBezTo>
                    <a:pt x="439" y="686"/>
                    <a:pt x="439" y="686"/>
                    <a:pt x="439" y="686"/>
                  </a:cubicBezTo>
                  <a:cubicBezTo>
                    <a:pt x="439" y="686"/>
                    <a:pt x="439" y="686"/>
                    <a:pt x="439" y="686"/>
                  </a:cubicBezTo>
                  <a:cubicBezTo>
                    <a:pt x="439" y="686"/>
                    <a:pt x="439" y="686"/>
                    <a:pt x="439" y="686"/>
                  </a:cubicBezTo>
                  <a:cubicBezTo>
                    <a:pt x="439" y="686"/>
                    <a:pt x="439" y="686"/>
                    <a:pt x="439" y="686"/>
                  </a:cubicBezTo>
                  <a:cubicBezTo>
                    <a:pt x="438" y="686"/>
                    <a:pt x="438" y="686"/>
                    <a:pt x="438" y="686"/>
                  </a:cubicBezTo>
                  <a:cubicBezTo>
                    <a:pt x="438" y="686"/>
                    <a:pt x="438" y="686"/>
                    <a:pt x="438" y="686"/>
                  </a:cubicBezTo>
                  <a:cubicBezTo>
                    <a:pt x="438" y="686"/>
                    <a:pt x="438" y="686"/>
                    <a:pt x="438" y="686"/>
                  </a:cubicBezTo>
                  <a:cubicBezTo>
                    <a:pt x="438" y="686"/>
                    <a:pt x="438" y="686"/>
                    <a:pt x="438" y="686"/>
                  </a:cubicBezTo>
                  <a:cubicBezTo>
                    <a:pt x="438" y="686"/>
                    <a:pt x="438" y="686"/>
                    <a:pt x="438" y="686"/>
                  </a:cubicBezTo>
                  <a:cubicBezTo>
                    <a:pt x="438" y="686"/>
                    <a:pt x="438" y="686"/>
                    <a:pt x="438" y="686"/>
                  </a:cubicBezTo>
                  <a:cubicBezTo>
                    <a:pt x="439" y="685"/>
                    <a:pt x="439" y="685"/>
                    <a:pt x="439" y="685"/>
                  </a:cubicBezTo>
                  <a:cubicBezTo>
                    <a:pt x="439" y="685"/>
                    <a:pt x="439" y="685"/>
                    <a:pt x="439" y="685"/>
                  </a:cubicBezTo>
                  <a:cubicBezTo>
                    <a:pt x="440" y="684"/>
                    <a:pt x="440" y="684"/>
                    <a:pt x="440" y="684"/>
                  </a:cubicBezTo>
                  <a:cubicBezTo>
                    <a:pt x="440" y="684"/>
                    <a:pt x="440" y="684"/>
                    <a:pt x="440" y="684"/>
                  </a:cubicBezTo>
                  <a:cubicBezTo>
                    <a:pt x="441" y="683"/>
                    <a:pt x="441" y="683"/>
                    <a:pt x="441" y="683"/>
                  </a:cubicBezTo>
                  <a:cubicBezTo>
                    <a:pt x="441" y="683"/>
                    <a:pt x="441" y="683"/>
                    <a:pt x="441" y="683"/>
                  </a:cubicBezTo>
                  <a:cubicBezTo>
                    <a:pt x="443" y="682"/>
                    <a:pt x="443" y="682"/>
                    <a:pt x="443" y="682"/>
                  </a:cubicBezTo>
                  <a:cubicBezTo>
                    <a:pt x="443" y="682"/>
                    <a:pt x="443" y="682"/>
                    <a:pt x="443" y="682"/>
                  </a:cubicBezTo>
                  <a:cubicBezTo>
                    <a:pt x="445" y="681"/>
                    <a:pt x="445" y="681"/>
                    <a:pt x="445" y="681"/>
                  </a:cubicBezTo>
                  <a:cubicBezTo>
                    <a:pt x="445" y="681"/>
                    <a:pt x="445" y="681"/>
                    <a:pt x="445" y="681"/>
                  </a:cubicBezTo>
                  <a:cubicBezTo>
                    <a:pt x="446" y="680"/>
                    <a:pt x="446" y="680"/>
                    <a:pt x="446" y="680"/>
                  </a:cubicBezTo>
                  <a:cubicBezTo>
                    <a:pt x="446" y="680"/>
                    <a:pt x="446" y="680"/>
                    <a:pt x="446" y="680"/>
                  </a:cubicBezTo>
                  <a:cubicBezTo>
                    <a:pt x="448" y="679"/>
                    <a:pt x="448" y="679"/>
                    <a:pt x="448" y="679"/>
                  </a:cubicBezTo>
                  <a:cubicBezTo>
                    <a:pt x="448" y="679"/>
                    <a:pt x="448" y="679"/>
                    <a:pt x="448" y="679"/>
                  </a:cubicBezTo>
                  <a:cubicBezTo>
                    <a:pt x="449" y="678"/>
                    <a:pt x="449" y="678"/>
                    <a:pt x="449" y="678"/>
                  </a:cubicBezTo>
                  <a:cubicBezTo>
                    <a:pt x="449" y="678"/>
                    <a:pt x="449" y="678"/>
                    <a:pt x="449" y="678"/>
                  </a:cubicBezTo>
                  <a:cubicBezTo>
                    <a:pt x="450" y="677"/>
                    <a:pt x="450" y="677"/>
                    <a:pt x="450" y="677"/>
                  </a:cubicBezTo>
                  <a:cubicBezTo>
                    <a:pt x="450" y="677"/>
                    <a:pt x="450" y="677"/>
                    <a:pt x="450" y="677"/>
                  </a:cubicBezTo>
                  <a:cubicBezTo>
                    <a:pt x="451" y="676"/>
                    <a:pt x="451" y="676"/>
                    <a:pt x="451" y="676"/>
                  </a:cubicBezTo>
                  <a:cubicBezTo>
                    <a:pt x="451" y="676"/>
                    <a:pt x="451" y="676"/>
                    <a:pt x="451" y="676"/>
                  </a:cubicBezTo>
                  <a:cubicBezTo>
                    <a:pt x="452" y="676"/>
                    <a:pt x="452" y="676"/>
                    <a:pt x="452" y="676"/>
                  </a:cubicBezTo>
                  <a:cubicBezTo>
                    <a:pt x="452" y="676"/>
                    <a:pt x="452" y="676"/>
                    <a:pt x="452" y="676"/>
                  </a:cubicBezTo>
                  <a:cubicBezTo>
                    <a:pt x="454" y="675"/>
                    <a:pt x="454" y="675"/>
                    <a:pt x="454" y="675"/>
                  </a:cubicBezTo>
                  <a:cubicBezTo>
                    <a:pt x="454" y="675"/>
                    <a:pt x="454" y="675"/>
                    <a:pt x="454" y="675"/>
                  </a:cubicBezTo>
                  <a:cubicBezTo>
                    <a:pt x="454" y="674"/>
                    <a:pt x="454" y="674"/>
                    <a:pt x="454" y="674"/>
                  </a:cubicBezTo>
                  <a:cubicBezTo>
                    <a:pt x="454" y="674"/>
                    <a:pt x="454" y="674"/>
                    <a:pt x="454" y="674"/>
                  </a:cubicBezTo>
                  <a:cubicBezTo>
                    <a:pt x="455" y="672"/>
                    <a:pt x="455" y="672"/>
                    <a:pt x="455" y="672"/>
                  </a:cubicBezTo>
                  <a:cubicBezTo>
                    <a:pt x="455" y="672"/>
                    <a:pt x="455" y="672"/>
                    <a:pt x="455" y="672"/>
                  </a:cubicBezTo>
                  <a:cubicBezTo>
                    <a:pt x="455" y="671"/>
                    <a:pt x="455" y="671"/>
                    <a:pt x="455" y="671"/>
                  </a:cubicBezTo>
                  <a:cubicBezTo>
                    <a:pt x="455" y="671"/>
                    <a:pt x="455" y="671"/>
                    <a:pt x="455" y="671"/>
                  </a:cubicBezTo>
                  <a:cubicBezTo>
                    <a:pt x="456" y="670"/>
                    <a:pt x="456" y="670"/>
                    <a:pt x="456" y="670"/>
                  </a:cubicBezTo>
                  <a:cubicBezTo>
                    <a:pt x="456" y="670"/>
                    <a:pt x="456" y="670"/>
                    <a:pt x="456" y="670"/>
                  </a:cubicBezTo>
                  <a:cubicBezTo>
                    <a:pt x="456" y="670"/>
                    <a:pt x="456" y="670"/>
                    <a:pt x="456" y="670"/>
                  </a:cubicBezTo>
                  <a:cubicBezTo>
                    <a:pt x="456" y="670"/>
                    <a:pt x="456" y="670"/>
                    <a:pt x="456" y="670"/>
                  </a:cubicBezTo>
                  <a:cubicBezTo>
                    <a:pt x="455" y="669"/>
                    <a:pt x="455" y="669"/>
                    <a:pt x="455" y="669"/>
                  </a:cubicBezTo>
                  <a:cubicBezTo>
                    <a:pt x="455" y="669"/>
                    <a:pt x="455" y="669"/>
                    <a:pt x="455" y="669"/>
                  </a:cubicBezTo>
                  <a:cubicBezTo>
                    <a:pt x="455" y="669"/>
                    <a:pt x="454" y="668"/>
                    <a:pt x="454" y="668"/>
                  </a:cubicBezTo>
                  <a:cubicBezTo>
                    <a:pt x="454" y="668"/>
                    <a:pt x="454" y="668"/>
                    <a:pt x="454" y="668"/>
                  </a:cubicBezTo>
                  <a:cubicBezTo>
                    <a:pt x="454" y="667"/>
                    <a:pt x="454" y="667"/>
                    <a:pt x="454" y="667"/>
                  </a:cubicBezTo>
                  <a:cubicBezTo>
                    <a:pt x="454" y="667"/>
                    <a:pt x="454" y="667"/>
                    <a:pt x="454" y="667"/>
                  </a:cubicBezTo>
                  <a:cubicBezTo>
                    <a:pt x="453" y="667"/>
                    <a:pt x="453" y="667"/>
                    <a:pt x="453" y="667"/>
                  </a:cubicBezTo>
                  <a:cubicBezTo>
                    <a:pt x="453" y="667"/>
                    <a:pt x="453" y="667"/>
                    <a:pt x="453" y="667"/>
                  </a:cubicBezTo>
                  <a:cubicBezTo>
                    <a:pt x="451" y="669"/>
                    <a:pt x="451" y="669"/>
                    <a:pt x="451" y="669"/>
                  </a:cubicBezTo>
                  <a:cubicBezTo>
                    <a:pt x="451" y="669"/>
                    <a:pt x="451" y="669"/>
                    <a:pt x="451" y="669"/>
                  </a:cubicBezTo>
                  <a:cubicBezTo>
                    <a:pt x="450" y="670"/>
                    <a:pt x="450" y="670"/>
                    <a:pt x="450" y="670"/>
                  </a:cubicBezTo>
                  <a:cubicBezTo>
                    <a:pt x="450" y="670"/>
                    <a:pt x="450" y="670"/>
                    <a:pt x="450" y="670"/>
                  </a:cubicBezTo>
                  <a:cubicBezTo>
                    <a:pt x="448" y="672"/>
                    <a:pt x="448" y="672"/>
                    <a:pt x="448" y="672"/>
                  </a:cubicBezTo>
                  <a:cubicBezTo>
                    <a:pt x="448" y="672"/>
                    <a:pt x="448" y="672"/>
                    <a:pt x="448" y="672"/>
                  </a:cubicBezTo>
                  <a:cubicBezTo>
                    <a:pt x="447" y="673"/>
                    <a:pt x="447" y="673"/>
                    <a:pt x="447" y="673"/>
                  </a:cubicBezTo>
                  <a:cubicBezTo>
                    <a:pt x="447" y="673"/>
                    <a:pt x="447" y="673"/>
                    <a:pt x="447" y="673"/>
                  </a:cubicBezTo>
                  <a:cubicBezTo>
                    <a:pt x="445" y="674"/>
                    <a:pt x="445" y="674"/>
                    <a:pt x="445" y="674"/>
                  </a:cubicBezTo>
                  <a:cubicBezTo>
                    <a:pt x="445" y="674"/>
                    <a:pt x="445" y="674"/>
                    <a:pt x="445" y="674"/>
                  </a:cubicBezTo>
                  <a:cubicBezTo>
                    <a:pt x="444" y="675"/>
                    <a:pt x="444" y="675"/>
                    <a:pt x="444" y="675"/>
                  </a:cubicBezTo>
                  <a:cubicBezTo>
                    <a:pt x="444" y="675"/>
                    <a:pt x="444" y="675"/>
                    <a:pt x="444" y="675"/>
                  </a:cubicBezTo>
                  <a:cubicBezTo>
                    <a:pt x="442" y="676"/>
                    <a:pt x="442" y="676"/>
                    <a:pt x="442" y="676"/>
                  </a:cubicBezTo>
                  <a:cubicBezTo>
                    <a:pt x="442" y="676"/>
                    <a:pt x="442" y="676"/>
                    <a:pt x="442" y="676"/>
                  </a:cubicBezTo>
                  <a:cubicBezTo>
                    <a:pt x="440" y="675"/>
                    <a:pt x="440" y="675"/>
                    <a:pt x="440" y="675"/>
                  </a:cubicBezTo>
                  <a:cubicBezTo>
                    <a:pt x="440" y="675"/>
                    <a:pt x="440" y="675"/>
                    <a:pt x="440" y="675"/>
                  </a:cubicBezTo>
                  <a:cubicBezTo>
                    <a:pt x="440" y="674"/>
                    <a:pt x="440" y="674"/>
                    <a:pt x="440" y="674"/>
                  </a:cubicBezTo>
                  <a:cubicBezTo>
                    <a:pt x="440" y="674"/>
                    <a:pt x="440" y="674"/>
                    <a:pt x="440" y="674"/>
                  </a:cubicBezTo>
                  <a:cubicBezTo>
                    <a:pt x="440" y="674"/>
                    <a:pt x="440" y="674"/>
                    <a:pt x="440" y="674"/>
                  </a:cubicBezTo>
                  <a:cubicBezTo>
                    <a:pt x="440" y="674"/>
                    <a:pt x="440" y="674"/>
                    <a:pt x="440" y="674"/>
                  </a:cubicBezTo>
                  <a:cubicBezTo>
                    <a:pt x="440" y="673"/>
                    <a:pt x="440" y="673"/>
                    <a:pt x="440" y="673"/>
                  </a:cubicBezTo>
                  <a:cubicBezTo>
                    <a:pt x="440" y="673"/>
                    <a:pt x="440" y="673"/>
                    <a:pt x="440" y="673"/>
                  </a:cubicBezTo>
                  <a:cubicBezTo>
                    <a:pt x="441" y="672"/>
                    <a:pt x="441" y="672"/>
                    <a:pt x="441" y="672"/>
                  </a:cubicBezTo>
                  <a:cubicBezTo>
                    <a:pt x="441" y="672"/>
                    <a:pt x="441" y="672"/>
                    <a:pt x="441" y="672"/>
                  </a:cubicBezTo>
                  <a:cubicBezTo>
                    <a:pt x="441" y="671"/>
                    <a:pt x="441" y="671"/>
                    <a:pt x="441" y="671"/>
                  </a:cubicBezTo>
                  <a:cubicBezTo>
                    <a:pt x="441" y="671"/>
                    <a:pt x="441" y="671"/>
                    <a:pt x="441" y="671"/>
                  </a:cubicBezTo>
                  <a:cubicBezTo>
                    <a:pt x="441" y="670"/>
                    <a:pt x="441" y="670"/>
                    <a:pt x="441" y="670"/>
                  </a:cubicBezTo>
                  <a:cubicBezTo>
                    <a:pt x="441" y="670"/>
                    <a:pt x="441" y="670"/>
                    <a:pt x="441" y="670"/>
                  </a:cubicBezTo>
                  <a:cubicBezTo>
                    <a:pt x="441" y="669"/>
                    <a:pt x="441" y="669"/>
                    <a:pt x="441" y="669"/>
                  </a:cubicBezTo>
                  <a:cubicBezTo>
                    <a:pt x="441" y="669"/>
                    <a:pt x="441" y="669"/>
                    <a:pt x="441" y="669"/>
                  </a:cubicBezTo>
                  <a:cubicBezTo>
                    <a:pt x="441" y="668"/>
                    <a:pt x="441" y="668"/>
                    <a:pt x="441" y="668"/>
                  </a:cubicBezTo>
                  <a:cubicBezTo>
                    <a:pt x="441" y="668"/>
                    <a:pt x="441" y="668"/>
                    <a:pt x="441" y="668"/>
                  </a:cubicBezTo>
                  <a:cubicBezTo>
                    <a:pt x="435" y="671"/>
                    <a:pt x="435" y="671"/>
                    <a:pt x="435" y="671"/>
                  </a:cubicBezTo>
                  <a:cubicBezTo>
                    <a:pt x="435" y="671"/>
                    <a:pt x="435" y="671"/>
                    <a:pt x="435" y="671"/>
                  </a:cubicBezTo>
                  <a:cubicBezTo>
                    <a:pt x="428" y="676"/>
                    <a:pt x="428" y="676"/>
                    <a:pt x="428" y="676"/>
                  </a:cubicBezTo>
                  <a:cubicBezTo>
                    <a:pt x="428" y="676"/>
                    <a:pt x="428" y="676"/>
                    <a:pt x="428" y="676"/>
                  </a:cubicBezTo>
                  <a:cubicBezTo>
                    <a:pt x="426" y="676"/>
                    <a:pt x="426" y="676"/>
                    <a:pt x="426" y="676"/>
                  </a:cubicBezTo>
                  <a:cubicBezTo>
                    <a:pt x="426" y="676"/>
                    <a:pt x="426" y="676"/>
                    <a:pt x="426" y="676"/>
                  </a:cubicBezTo>
                  <a:cubicBezTo>
                    <a:pt x="425" y="676"/>
                    <a:pt x="425" y="676"/>
                    <a:pt x="425" y="676"/>
                  </a:cubicBezTo>
                  <a:cubicBezTo>
                    <a:pt x="425" y="676"/>
                    <a:pt x="425" y="676"/>
                    <a:pt x="425" y="676"/>
                  </a:cubicBezTo>
                  <a:cubicBezTo>
                    <a:pt x="424" y="676"/>
                    <a:pt x="424" y="676"/>
                    <a:pt x="424" y="676"/>
                  </a:cubicBezTo>
                  <a:cubicBezTo>
                    <a:pt x="424" y="676"/>
                    <a:pt x="424" y="676"/>
                    <a:pt x="424" y="676"/>
                  </a:cubicBezTo>
                  <a:cubicBezTo>
                    <a:pt x="422" y="676"/>
                    <a:pt x="422" y="676"/>
                    <a:pt x="422" y="676"/>
                  </a:cubicBezTo>
                  <a:cubicBezTo>
                    <a:pt x="422" y="676"/>
                    <a:pt x="422" y="676"/>
                    <a:pt x="422" y="676"/>
                  </a:cubicBezTo>
                  <a:cubicBezTo>
                    <a:pt x="421" y="675"/>
                    <a:pt x="421" y="675"/>
                    <a:pt x="421" y="675"/>
                  </a:cubicBezTo>
                  <a:cubicBezTo>
                    <a:pt x="421" y="675"/>
                    <a:pt x="421" y="675"/>
                    <a:pt x="421" y="675"/>
                  </a:cubicBezTo>
                  <a:cubicBezTo>
                    <a:pt x="420" y="674"/>
                    <a:pt x="420" y="674"/>
                    <a:pt x="420" y="674"/>
                  </a:cubicBezTo>
                  <a:cubicBezTo>
                    <a:pt x="420" y="674"/>
                    <a:pt x="420" y="674"/>
                    <a:pt x="420" y="674"/>
                  </a:cubicBezTo>
                  <a:cubicBezTo>
                    <a:pt x="418" y="674"/>
                    <a:pt x="418" y="674"/>
                    <a:pt x="418" y="674"/>
                  </a:cubicBezTo>
                  <a:cubicBezTo>
                    <a:pt x="418" y="674"/>
                    <a:pt x="418" y="674"/>
                    <a:pt x="418" y="674"/>
                  </a:cubicBezTo>
                  <a:cubicBezTo>
                    <a:pt x="417" y="673"/>
                    <a:pt x="417" y="673"/>
                    <a:pt x="417" y="673"/>
                  </a:cubicBezTo>
                  <a:cubicBezTo>
                    <a:pt x="417" y="673"/>
                    <a:pt x="417" y="673"/>
                    <a:pt x="417" y="673"/>
                  </a:cubicBezTo>
                  <a:cubicBezTo>
                    <a:pt x="417" y="673"/>
                    <a:pt x="417" y="673"/>
                    <a:pt x="417" y="673"/>
                  </a:cubicBezTo>
                  <a:cubicBezTo>
                    <a:pt x="417" y="673"/>
                    <a:pt x="417" y="673"/>
                    <a:pt x="417" y="673"/>
                  </a:cubicBezTo>
                  <a:cubicBezTo>
                    <a:pt x="417" y="672"/>
                    <a:pt x="417" y="672"/>
                    <a:pt x="417" y="672"/>
                  </a:cubicBezTo>
                  <a:cubicBezTo>
                    <a:pt x="417" y="672"/>
                    <a:pt x="417" y="672"/>
                    <a:pt x="417" y="672"/>
                  </a:cubicBezTo>
                  <a:cubicBezTo>
                    <a:pt x="416" y="672"/>
                    <a:pt x="416" y="672"/>
                    <a:pt x="416" y="672"/>
                  </a:cubicBezTo>
                  <a:cubicBezTo>
                    <a:pt x="416" y="672"/>
                    <a:pt x="416" y="672"/>
                    <a:pt x="416" y="672"/>
                  </a:cubicBezTo>
                  <a:cubicBezTo>
                    <a:pt x="416" y="671"/>
                    <a:pt x="416" y="671"/>
                    <a:pt x="416" y="671"/>
                  </a:cubicBezTo>
                  <a:cubicBezTo>
                    <a:pt x="416" y="671"/>
                    <a:pt x="416" y="671"/>
                    <a:pt x="416" y="671"/>
                  </a:cubicBezTo>
                  <a:cubicBezTo>
                    <a:pt x="416" y="671"/>
                    <a:pt x="416" y="671"/>
                    <a:pt x="416" y="671"/>
                  </a:cubicBezTo>
                  <a:cubicBezTo>
                    <a:pt x="416" y="671"/>
                    <a:pt x="416" y="671"/>
                    <a:pt x="416" y="671"/>
                  </a:cubicBezTo>
                  <a:cubicBezTo>
                    <a:pt x="416" y="671"/>
                    <a:pt x="416" y="671"/>
                    <a:pt x="416" y="671"/>
                  </a:cubicBezTo>
                  <a:cubicBezTo>
                    <a:pt x="416" y="671"/>
                    <a:pt x="416" y="671"/>
                    <a:pt x="416" y="671"/>
                  </a:cubicBezTo>
                  <a:cubicBezTo>
                    <a:pt x="416" y="670"/>
                    <a:pt x="416" y="670"/>
                    <a:pt x="416" y="670"/>
                  </a:cubicBezTo>
                  <a:cubicBezTo>
                    <a:pt x="416" y="670"/>
                    <a:pt x="416" y="670"/>
                    <a:pt x="416" y="670"/>
                  </a:cubicBezTo>
                  <a:cubicBezTo>
                    <a:pt x="416" y="670"/>
                    <a:pt x="416" y="670"/>
                    <a:pt x="416" y="670"/>
                  </a:cubicBezTo>
                  <a:cubicBezTo>
                    <a:pt x="416" y="670"/>
                    <a:pt x="416" y="670"/>
                    <a:pt x="416" y="670"/>
                  </a:cubicBezTo>
                  <a:cubicBezTo>
                    <a:pt x="417" y="670"/>
                    <a:pt x="417" y="670"/>
                    <a:pt x="417" y="670"/>
                  </a:cubicBezTo>
                  <a:cubicBezTo>
                    <a:pt x="417" y="670"/>
                    <a:pt x="417" y="670"/>
                    <a:pt x="417" y="670"/>
                  </a:cubicBezTo>
                  <a:cubicBezTo>
                    <a:pt x="418" y="670"/>
                    <a:pt x="418" y="670"/>
                    <a:pt x="418" y="670"/>
                  </a:cubicBezTo>
                  <a:cubicBezTo>
                    <a:pt x="418" y="670"/>
                    <a:pt x="418" y="670"/>
                    <a:pt x="418" y="670"/>
                  </a:cubicBezTo>
                  <a:cubicBezTo>
                    <a:pt x="419" y="670"/>
                    <a:pt x="419" y="670"/>
                    <a:pt x="419" y="670"/>
                  </a:cubicBezTo>
                  <a:cubicBezTo>
                    <a:pt x="419" y="670"/>
                    <a:pt x="419" y="670"/>
                    <a:pt x="419" y="670"/>
                  </a:cubicBezTo>
                  <a:cubicBezTo>
                    <a:pt x="420" y="670"/>
                    <a:pt x="420" y="670"/>
                    <a:pt x="420" y="670"/>
                  </a:cubicBezTo>
                  <a:cubicBezTo>
                    <a:pt x="420" y="670"/>
                    <a:pt x="420" y="670"/>
                    <a:pt x="420" y="670"/>
                  </a:cubicBezTo>
                  <a:cubicBezTo>
                    <a:pt x="421" y="670"/>
                    <a:pt x="421" y="670"/>
                    <a:pt x="421" y="670"/>
                  </a:cubicBezTo>
                  <a:cubicBezTo>
                    <a:pt x="421" y="670"/>
                    <a:pt x="421" y="670"/>
                    <a:pt x="421" y="670"/>
                  </a:cubicBezTo>
                  <a:cubicBezTo>
                    <a:pt x="422" y="670"/>
                    <a:pt x="422" y="670"/>
                    <a:pt x="422" y="670"/>
                  </a:cubicBezTo>
                  <a:cubicBezTo>
                    <a:pt x="422" y="670"/>
                    <a:pt x="422" y="670"/>
                    <a:pt x="422" y="670"/>
                  </a:cubicBezTo>
                  <a:cubicBezTo>
                    <a:pt x="423" y="670"/>
                    <a:pt x="423" y="670"/>
                    <a:pt x="423" y="670"/>
                  </a:cubicBezTo>
                  <a:cubicBezTo>
                    <a:pt x="423" y="670"/>
                    <a:pt x="423" y="670"/>
                    <a:pt x="423" y="670"/>
                  </a:cubicBezTo>
                  <a:cubicBezTo>
                    <a:pt x="425" y="669"/>
                    <a:pt x="425" y="669"/>
                    <a:pt x="425" y="669"/>
                  </a:cubicBezTo>
                  <a:cubicBezTo>
                    <a:pt x="425" y="669"/>
                    <a:pt x="425" y="669"/>
                    <a:pt x="425" y="669"/>
                  </a:cubicBezTo>
                  <a:cubicBezTo>
                    <a:pt x="426" y="669"/>
                    <a:pt x="426" y="669"/>
                    <a:pt x="426" y="669"/>
                  </a:cubicBezTo>
                  <a:cubicBezTo>
                    <a:pt x="426" y="669"/>
                    <a:pt x="426" y="669"/>
                    <a:pt x="426" y="669"/>
                  </a:cubicBezTo>
                  <a:cubicBezTo>
                    <a:pt x="428" y="669"/>
                    <a:pt x="428" y="669"/>
                    <a:pt x="428" y="669"/>
                  </a:cubicBezTo>
                  <a:cubicBezTo>
                    <a:pt x="428" y="669"/>
                    <a:pt x="428" y="669"/>
                    <a:pt x="428" y="669"/>
                  </a:cubicBezTo>
                  <a:cubicBezTo>
                    <a:pt x="429" y="669"/>
                    <a:pt x="429" y="669"/>
                    <a:pt x="429" y="669"/>
                  </a:cubicBezTo>
                  <a:cubicBezTo>
                    <a:pt x="429" y="669"/>
                    <a:pt x="429" y="669"/>
                    <a:pt x="429" y="669"/>
                  </a:cubicBezTo>
                  <a:cubicBezTo>
                    <a:pt x="431" y="669"/>
                    <a:pt x="431" y="669"/>
                    <a:pt x="431" y="669"/>
                  </a:cubicBezTo>
                  <a:cubicBezTo>
                    <a:pt x="431" y="669"/>
                    <a:pt x="431" y="669"/>
                    <a:pt x="431" y="669"/>
                  </a:cubicBezTo>
                  <a:cubicBezTo>
                    <a:pt x="432" y="669"/>
                    <a:pt x="432" y="669"/>
                    <a:pt x="432" y="669"/>
                  </a:cubicBezTo>
                  <a:cubicBezTo>
                    <a:pt x="432" y="669"/>
                    <a:pt x="432" y="669"/>
                    <a:pt x="432" y="669"/>
                  </a:cubicBezTo>
                  <a:cubicBezTo>
                    <a:pt x="434" y="668"/>
                    <a:pt x="434" y="668"/>
                    <a:pt x="434" y="668"/>
                  </a:cubicBezTo>
                  <a:cubicBezTo>
                    <a:pt x="434" y="668"/>
                    <a:pt x="434" y="668"/>
                    <a:pt x="434" y="668"/>
                  </a:cubicBezTo>
                  <a:cubicBezTo>
                    <a:pt x="435" y="668"/>
                    <a:pt x="435" y="668"/>
                    <a:pt x="435" y="668"/>
                  </a:cubicBezTo>
                  <a:cubicBezTo>
                    <a:pt x="435" y="668"/>
                    <a:pt x="435" y="668"/>
                    <a:pt x="435" y="668"/>
                  </a:cubicBezTo>
                  <a:cubicBezTo>
                    <a:pt x="437" y="667"/>
                    <a:pt x="437" y="667"/>
                    <a:pt x="437" y="667"/>
                  </a:cubicBezTo>
                  <a:cubicBezTo>
                    <a:pt x="437" y="667"/>
                    <a:pt x="437" y="667"/>
                    <a:pt x="437" y="667"/>
                  </a:cubicBezTo>
                  <a:cubicBezTo>
                    <a:pt x="449" y="661"/>
                    <a:pt x="449" y="661"/>
                    <a:pt x="449" y="661"/>
                  </a:cubicBezTo>
                  <a:cubicBezTo>
                    <a:pt x="449" y="661"/>
                    <a:pt x="449" y="661"/>
                    <a:pt x="449" y="661"/>
                  </a:cubicBezTo>
                  <a:cubicBezTo>
                    <a:pt x="449" y="661"/>
                    <a:pt x="449" y="661"/>
                    <a:pt x="449" y="661"/>
                  </a:cubicBezTo>
                  <a:cubicBezTo>
                    <a:pt x="449" y="661"/>
                    <a:pt x="449" y="661"/>
                    <a:pt x="449" y="661"/>
                  </a:cubicBezTo>
                  <a:cubicBezTo>
                    <a:pt x="449" y="661"/>
                    <a:pt x="449" y="661"/>
                    <a:pt x="449" y="661"/>
                  </a:cubicBezTo>
                  <a:cubicBezTo>
                    <a:pt x="449" y="661"/>
                    <a:pt x="449" y="661"/>
                    <a:pt x="449" y="661"/>
                  </a:cubicBezTo>
                  <a:cubicBezTo>
                    <a:pt x="448" y="660"/>
                    <a:pt x="448" y="660"/>
                    <a:pt x="448" y="660"/>
                  </a:cubicBezTo>
                  <a:cubicBezTo>
                    <a:pt x="448" y="660"/>
                    <a:pt x="448" y="660"/>
                    <a:pt x="448" y="660"/>
                  </a:cubicBezTo>
                  <a:cubicBezTo>
                    <a:pt x="448" y="660"/>
                    <a:pt x="448" y="660"/>
                    <a:pt x="448" y="660"/>
                  </a:cubicBezTo>
                  <a:cubicBezTo>
                    <a:pt x="448" y="660"/>
                    <a:pt x="448" y="660"/>
                    <a:pt x="448" y="660"/>
                  </a:cubicBezTo>
                  <a:cubicBezTo>
                    <a:pt x="448" y="660"/>
                    <a:pt x="448" y="660"/>
                    <a:pt x="448" y="660"/>
                  </a:cubicBezTo>
                  <a:cubicBezTo>
                    <a:pt x="448" y="660"/>
                    <a:pt x="448" y="660"/>
                    <a:pt x="448" y="660"/>
                  </a:cubicBezTo>
                  <a:cubicBezTo>
                    <a:pt x="447" y="659"/>
                    <a:pt x="447" y="659"/>
                    <a:pt x="447" y="659"/>
                  </a:cubicBezTo>
                  <a:cubicBezTo>
                    <a:pt x="447" y="659"/>
                    <a:pt x="447" y="659"/>
                    <a:pt x="447" y="659"/>
                  </a:cubicBezTo>
                  <a:cubicBezTo>
                    <a:pt x="447" y="659"/>
                    <a:pt x="447" y="659"/>
                    <a:pt x="447" y="659"/>
                  </a:cubicBezTo>
                  <a:cubicBezTo>
                    <a:pt x="447" y="659"/>
                    <a:pt x="447" y="659"/>
                    <a:pt x="447" y="659"/>
                  </a:cubicBezTo>
                  <a:cubicBezTo>
                    <a:pt x="446" y="659"/>
                    <a:pt x="446" y="659"/>
                    <a:pt x="446" y="659"/>
                  </a:cubicBezTo>
                  <a:cubicBezTo>
                    <a:pt x="446" y="659"/>
                    <a:pt x="446" y="659"/>
                    <a:pt x="446" y="659"/>
                  </a:cubicBezTo>
                  <a:cubicBezTo>
                    <a:pt x="445" y="658"/>
                    <a:pt x="445" y="658"/>
                    <a:pt x="445" y="658"/>
                  </a:cubicBezTo>
                  <a:cubicBezTo>
                    <a:pt x="445" y="658"/>
                    <a:pt x="445" y="658"/>
                    <a:pt x="445" y="658"/>
                  </a:cubicBezTo>
                  <a:cubicBezTo>
                    <a:pt x="445" y="658"/>
                    <a:pt x="445" y="658"/>
                    <a:pt x="445" y="658"/>
                  </a:cubicBezTo>
                  <a:cubicBezTo>
                    <a:pt x="445" y="658"/>
                    <a:pt x="445" y="658"/>
                    <a:pt x="445" y="658"/>
                  </a:cubicBezTo>
                  <a:cubicBezTo>
                    <a:pt x="445" y="657"/>
                    <a:pt x="445" y="657"/>
                    <a:pt x="445" y="657"/>
                  </a:cubicBezTo>
                  <a:cubicBezTo>
                    <a:pt x="445" y="657"/>
                    <a:pt x="445" y="657"/>
                    <a:pt x="445" y="657"/>
                  </a:cubicBezTo>
                  <a:cubicBezTo>
                    <a:pt x="445" y="656"/>
                    <a:pt x="445" y="656"/>
                    <a:pt x="445" y="656"/>
                  </a:cubicBezTo>
                  <a:cubicBezTo>
                    <a:pt x="445" y="656"/>
                    <a:pt x="445" y="656"/>
                    <a:pt x="445" y="656"/>
                  </a:cubicBezTo>
                  <a:cubicBezTo>
                    <a:pt x="445" y="656"/>
                    <a:pt x="445" y="656"/>
                    <a:pt x="445" y="656"/>
                  </a:cubicBezTo>
                  <a:cubicBezTo>
                    <a:pt x="445" y="656"/>
                    <a:pt x="445" y="656"/>
                    <a:pt x="445" y="656"/>
                  </a:cubicBezTo>
                  <a:cubicBezTo>
                    <a:pt x="445" y="655"/>
                    <a:pt x="445" y="655"/>
                    <a:pt x="445" y="655"/>
                  </a:cubicBezTo>
                  <a:cubicBezTo>
                    <a:pt x="445" y="655"/>
                    <a:pt x="445" y="655"/>
                    <a:pt x="445" y="655"/>
                  </a:cubicBezTo>
                  <a:cubicBezTo>
                    <a:pt x="445" y="654"/>
                    <a:pt x="445" y="654"/>
                    <a:pt x="445" y="654"/>
                  </a:cubicBezTo>
                  <a:cubicBezTo>
                    <a:pt x="445" y="654"/>
                    <a:pt x="445" y="654"/>
                    <a:pt x="445" y="654"/>
                  </a:cubicBezTo>
                  <a:cubicBezTo>
                    <a:pt x="445" y="653"/>
                    <a:pt x="445" y="653"/>
                    <a:pt x="445" y="653"/>
                  </a:cubicBezTo>
                  <a:cubicBezTo>
                    <a:pt x="445" y="653"/>
                    <a:pt x="445" y="653"/>
                    <a:pt x="445" y="653"/>
                  </a:cubicBezTo>
                  <a:cubicBezTo>
                    <a:pt x="444" y="653"/>
                    <a:pt x="444" y="653"/>
                    <a:pt x="444" y="653"/>
                  </a:cubicBezTo>
                  <a:cubicBezTo>
                    <a:pt x="444" y="653"/>
                    <a:pt x="444" y="653"/>
                    <a:pt x="444" y="653"/>
                  </a:cubicBezTo>
                  <a:cubicBezTo>
                    <a:pt x="443" y="654"/>
                    <a:pt x="443" y="654"/>
                    <a:pt x="443" y="654"/>
                  </a:cubicBezTo>
                  <a:cubicBezTo>
                    <a:pt x="443" y="654"/>
                    <a:pt x="443" y="654"/>
                    <a:pt x="443" y="654"/>
                  </a:cubicBezTo>
                  <a:cubicBezTo>
                    <a:pt x="442" y="655"/>
                    <a:pt x="442" y="655"/>
                    <a:pt x="442" y="655"/>
                  </a:cubicBezTo>
                  <a:cubicBezTo>
                    <a:pt x="442" y="655"/>
                    <a:pt x="442" y="655"/>
                    <a:pt x="442" y="655"/>
                  </a:cubicBezTo>
                  <a:cubicBezTo>
                    <a:pt x="441" y="656"/>
                    <a:pt x="441" y="656"/>
                    <a:pt x="441" y="656"/>
                  </a:cubicBezTo>
                  <a:cubicBezTo>
                    <a:pt x="441" y="656"/>
                    <a:pt x="441" y="656"/>
                    <a:pt x="441" y="656"/>
                  </a:cubicBezTo>
                  <a:cubicBezTo>
                    <a:pt x="440" y="656"/>
                    <a:pt x="440" y="656"/>
                    <a:pt x="440" y="656"/>
                  </a:cubicBezTo>
                  <a:cubicBezTo>
                    <a:pt x="440" y="656"/>
                    <a:pt x="440" y="656"/>
                    <a:pt x="440" y="656"/>
                  </a:cubicBezTo>
                  <a:cubicBezTo>
                    <a:pt x="439" y="656"/>
                    <a:pt x="439" y="656"/>
                    <a:pt x="439" y="656"/>
                  </a:cubicBezTo>
                  <a:cubicBezTo>
                    <a:pt x="439" y="656"/>
                    <a:pt x="439" y="656"/>
                    <a:pt x="439" y="656"/>
                  </a:cubicBezTo>
                  <a:cubicBezTo>
                    <a:pt x="438" y="656"/>
                    <a:pt x="438" y="656"/>
                    <a:pt x="438" y="656"/>
                  </a:cubicBezTo>
                  <a:cubicBezTo>
                    <a:pt x="438" y="656"/>
                    <a:pt x="438" y="656"/>
                    <a:pt x="438" y="656"/>
                  </a:cubicBezTo>
                  <a:cubicBezTo>
                    <a:pt x="437" y="656"/>
                    <a:pt x="437" y="656"/>
                    <a:pt x="437" y="656"/>
                  </a:cubicBezTo>
                  <a:cubicBezTo>
                    <a:pt x="437" y="656"/>
                    <a:pt x="437" y="656"/>
                    <a:pt x="437" y="656"/>
                  </a:cubicBezTo>
                  <a:cubicBezTo>
                    <a:pt x="436" y="656"/>
                    <a:pt x="436" y="656"/>
                    <a:pt x="436" y="656"/>
                  </a:cubicBezTo>
                  <a:cubicBezTo>
                    <a:pt x="436" y="656"/>
                    <a:pt x="436" y="656"/>
                    <a:pt x="436" y="656"/>
                  </a:cubicBezTo>
                  <a:cubicBezTo>
                    <a:pt x="436" y="655"/>
                    <a:pt x="436" y="655"/>
                    <a:pt x="436" y="655"/>
                  </a:cubicBezTo>
                  <a:cubicBezTo>
                    <a:pt x="436" y="655"/>
                    <a:pt x="436" y="655"/>
                    <a:pt x="436" y="655"/>
                  </a:cubicBezTo>
                  <a:cubicBezTo>
                    <a:pt x="436" y="654"/>
                    <a:pt x="436" y="654"/>
                    <a:pt x="436" y="654"/>
                  </a:cubicBezTo>
                  <a:cubicBezTo>
                    <a:pt x="436" y="654"/>
                    <a:pt x="436" y="654"/>
                    <a:pt x="436" y="654"/>
                  </a:cubicBezTo>
                  <a:cubicBezTo>
                    <a:pt x="435" y="654"/>
                    <a:pt x="435" y="654"/>
                    <a:pt x="435" y="654"/>
                  </a:cubicBezTo>
                  <a:cubicBezTo>
                    <a:pt x="435" y="654"/>
                    <a:pt x="435" y="654"/>
                    <a:pt x="435" y="654"/>
                  </a:cubicBezTo>
                  <a:cubicBezTo>
                    <a:pt x="435" y="652"/>
                    <a:pt x="435" y="652"/>
                    <a:pt x="435" y="652"/>
                  </a:cubicBezTo>
                  <a:cubicBezTo>
                    <a:pt x="435" y="652"/>
                    <a:pt x="435" y="652"/>
                    <a:pt x="435" y="652"/>
                  </a:cubicBezTo>
                  <a:cubicBezTo>
                    <a:pt x="434" y="652"/>
                    <a:pt x="434" y="652"/>
                    <a:pt x="434" y="652"/>
                  </a:cubicBezTo>
                  <a:cubicBezTo>
                    <a:pt x="434" y="652"/>
                    <a:pt x="434" y="652"/>
                    <a:pt x="434" y="652"/>
                  </a:cubicBezTo>
                  <a:cubicBezTo>
                    <a:pt x="434" y="651"/>
                    <a:pt x="434" y="651"/>
                    <a:pt x="434" y="651"/>
                  </a:cubicBezTo>
                  <a:cubicBezTo>
                    <a:pt x="434" y="651"/>
                    <a:pt x="434" y="651"/>
                    <a:pt x="434" y="651"/>
                  </a:cubicBezTo>
                  <a:cubicBezTo>
                    <a:pt x="435" y="650"/>
                    <a:pt x="435" y="650"/>
                    <a:pt x="435" y="650"/>
                  </a:cubicBezTo>
                  <a:cubicBezTo>
                    <a:pt x="435" y="650"/>
                    <a:pt x="435" y="650"/>
                    <a:pt x="435" y="650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6" y="650"/>
                    <a:pt x="436" y="650"/>
                    <a:pt x="436" y="650"/>
                  </a:cubicBezTo>
                  <a:cubicBezTo>
                    <a:pt x="436" y="650"/>
                    <a:pt x="436" y="650"/>
                    <a:pt x="436" y="650"/>
                  </a:cubicBezTo>
                  <a:cubicBezTo>
                    <a:pt x="436" y="650"/>
                    <a:pt x="436" y="650"/>
                    <a:pt x="436" y="650"/>
                  </a:cubicBezTo>
                  <a:cubicBezTo>
                    <a:pt x="436" y="650"/>
                    <a:pt x="436" y="650"/>
                    <a:pt x="436" y="650"/>
                  </a:cubicBezTo>
                  <a:cubicBezTo>
                    <a:pt x="436" y="650"/>
                    <a:pt x="436" y="650"/>
                    <a:pt x="436" y="650"/>
                  </a:cubicBezTo>
                  <a:cubicBezTo>
                    <a:pt x="436" y="650"/>
                    <a:pt x="436" y="650"/>
                    <a:pt x="436" y="650"/>
                  </a:cubicBezTo>
                  <a:cubicBezTo>
                    <a:pt x="437" y="651"/>
                    <a:pt x="437" y="651"/>
                    <a:pt x="437" y="651"/>
                  </a:cubicBezTo>
                  <a:cubicBezTo>
                    <a:pt x="437" y="651"/>
                    <a:pt x="437" y="651"/>
                    <a:pt x="437" y="651"/>
                  </a:cubicBezTo>
                  <a:cubicBezTo>
                    <a:pt x="437" y="651"/>
                    <a:pt x="437" y="651"/>
                    <a:pt x="437" y="651"/>
                  </a:cubicBezTo>
                  <a:cubicBezTo>
                    <a:pt x="437" y="651"/>
                    <a:pt x="437" y="651"/>
                    <a:pt x="437" y="651"/>
                  </a:cubicBezTo>
                  <a:cubicBezTo>
                    <a:pt x="438" y="651"/>
                    <a:pt x="438" y="651"/>
                    <a:pt x="438" y="651"/>
                  </a:cubicBezTo>
                  <a:cubicBezTo>
                    <a:pt x="438" y="651"/>
                    <a:pt x="438" y="651"/>
                    <a:pt x="438" y="651"/>
                  </a:cubicBezTo>
                  <a:cubicBezTo>
                    <a:pt x="438" y="651"/>
                    <a:pt x="438" y="651"/>
                    <a:pt x="438" y="651"/>
                  </a:cubicBezTo>
                  <a:cubicBezTo>
                    <a:pt x="438" y="651"/>
                    <a:pt x="438" y="651"/>
                    <a:pt x="438" y="651"/>
                  </a:cubicBezTo>
                  <a:cubicBezTo>
                    <a:pt x="439" y="651"/>
                    <a:pt x="439" y="651"/>
                    <a:pt x="439" y="651"/>
                  </a:cubicBezTo>
                  <a:cubicBezTo>
                    <a:pt x="439" y="651"/>
                    <a:pt x="439" y="651"/>
                    <a:pt x="439" y="651"/>
                  </a:cubicBezTo>
                  <a:cubicBezTo>
                    <a:pt x="440" y="651"/>
                    <a:pt x="440" y="651"/>
                    <a:pt x="440" y="651"/>
                  </a:cubicBezTo>
                  <a:cubicBezTo>
                    <a:pt x="440" y="651"/>
                    <a:pt x="440" y="651"/>
                    <a:pt x="440" y="651"/>
                  </a:cubicBezTo>
                  <a:cubicBezTo>
                    <a:pt x="441" y="650"/>
                    <a:pt x="441" y="650"/>
                    <a:pt x="441" y="650"/>
                  </a:cubicBezTo>
                  <a:cubicBezTo>
                    <a:pt x="441" y="650"/>
                    <a:pt x="441" y="650"/>
                    <a:pt x="441" y="650"/>
                  </a:cubicBezTo>
                  <a:cubicBezTo>
                    <a:pt x="441" y="650"/>
                    <a:pt x="441" y="650"/>
                    <a:pt x="441" y="650"/>
                  </a:cubicBezTo>
                  <a:cubicBezTo>
                    <a:pt x="441" y="650"/>
                    <a:pt x="441" y="650"/>
                    <a:pt x="441" y="650"/>
                  </a:cubicBezTo>
                  <a:cubicBezTo>
                    <a:pt x="442" y="650"/>
                    <a:pt x="442" y="650"/>
                    <a:pt x="442" y="650"/>
                  </a:cubicBezTo>
                  <a:cubicBezTo>
                    <a:pt x="442" y="650"/>
                    <a:pt x="442" y="650"/>
                    <a:pt x="442" y="650"/>
                  </a:cubicBezTo>
                  <a:cubicBezTo>
                    <a:pt x="443" y="650"/>
                    <a:pt x="443" y="650"/>
                    <a:pt x="443" y="650"/>
                  </a:cubicBezTo>
                  <a:cubicBezTo>
                    <a:pt x="443" y="650"/>
                    <a:pt x="443" y="650"/>
                    <a:pt x="443" y="650"/>
                  </a:cubicBezTo>
                  <a:cubicBezTo>
                    <a:pt x="444" y="649"/>
                    <a:pt x="444" y="649"/>
                    <a:pt x="444" y="649"/>
                  </a:cubicBezTo>
                  <a:cubicBezTo>
                    <a:pt x="444" y="649"/>
                    <a:pt x="444" y="649"/>
                    <a:pt x="444" y="649"/>
                  </a:cubicBezTo>
                  <a:cubicBezTo>
                    <a:pt x="444" y="649"/>
                    <a:pt x="444" y="649"/>
                    <a:pt x="444" y="649"/>
                  </a:cubicBezTo>
                  <a:cubicBezTo>
                    <a:pt x="444" y="649"/>
                    <a:pt x="444" y="649"/>
                    <a:pt x="444" y="649"/>
                  </a:cubicBezTo>
                  <a:cubicBezTo>
                    <a:pt x="445" y="647"/>
                    <a:pt x="445" y="647"/>
                    <a:pt x="445" y="647"/>
                  </a:cubicBezTo>
                  <a:cubicBezTo>
                    <a:pt x="445" y="647"/>
                    <a:pt x="445" y="647"/>
                    <a:pt x="445" y="647"/>
                  </a:cubicBezTo>
                  <a:cubicBezTo>
                    <a:pt x="445" y="640"/>
                    <a:pt x="445" y="640"/>
                    <a:pt x="445" y="640"/>
                  </a:cubicBezTo>
                  <a:cubicBezTo>
                    <a:pt x="445" y="639"/>
                    <a:pt x="445" y="639"/>
                    <a:pt x="445" y="639"/>
                  </a:cubicBezTo>
                  <a:cubicBezTo>
                    <a:pt x="445" y="633"/>
                    <a:pt x="445" y="633"/>
                    <a:pt x="445" y="633"/>
                  </a:cubicBezTo>
                  <a:cubicBezTo>
                    <a:pt x="445" y="633"/>
                    <a:pt x="445" y="633"/>
                    <a:pt x="445" y="633"/>
                  </a:cubicBezTo>
                  <a:cubicBezTo>
                    <a:pt x="445" y="634"/>
                    <a:pt x="445" y="634"/>
                    <a:pt x="445" y="634"/>
                  </a:cubicBezTo>
                  <a:cubicBezTo>
                    <a:pt x="445" y="634"/>
                    <a:pt x="445" y="634"/>
                    <a:pt x="445" y="634"/>
                  </a:cubicBezTo>
                  <a:cubicBezTo>
                    <a:pt x="446" y="634"/>
                    <a:pt x="446" y="634"/>
                    <a:pt x="446" y="634"/>
                  </a:cubicBezTo>
                  <a:cubicBezTo>
                    <a:pt x="446" y="634"/>
                    <a:pt x="446" y="634"/>
                    <a:pt x="446" y="634"/>
                  </a:cubicBezTo>
                  <a:cubicBezTo>
                    <a:pt x="447" y="635"/>
                    <a:pt x="447" y="635"/>
                    <a:pt x="447" y="635"/>
                  </a:cubicBezTo>
                  <a:cubicBezTo>
                    <a:pt x="447" y="635"/>
                    <a:pt x="447" y="635"/>
                    <a:pt x="447" y="635"/>
                  </a:cubicBezTo>
                  <a:cubicBezTo>
                    <a:pt x="447" y="635"/>
                    <a:pt x="447" y="635"/>
                    <a:pt x="447" y="635"/>
                  </a:cubicBezTo>
                  <a:cubicBezTo>
                    <a:pt x="447" y="635"/>
                    <a:pt x="447" y="635"/>
                    <a:pt x="447" y="635"/>
                  </a:cubicBezTo>
                  <a:cubicBezTo>
                    <a:pt x="448" y="636"/>
                    <a:pt x="448" y="636"/>
                    <a:pt x="448" y="636"/>
                  </a:cubicBezTo>
                  <a:cubicBezTo>
                    <a:pt x="448" y="636"/>
                    <a:pt x="448" y="636"/>
                    <a:pt x="448" y="636"/>
                  </a:cubicBezTo>
                  <a:cubicBezTo>
                    <a:pt x="449" y="636"/>
                    <a:pt x="449" y="636"/>
                    <a:pt x="449" y="636"/>
                  </a:cubicBezTo>
                  <a:cubicBezTo>
                    <a:pt x="449" y="636"/>
                    <a:pt x="449" y="636"/>
                    <a:pt x="449" y="636"/>
                  </a:cubicBezTo>
                  <a:cubicBezTo>
                    <a:pt x="449" y="637"/>
                    <a:pt x="449" y="637"/>
                    <a:pt x="449" y="637"/>
                  </a:cubicBezTo>
                  <a:cubicBezTo>
                    <a:pt x="449" y="637"/>
                    <a:pt x="449" y="637"/>
                    <a:pt x="449" y="637"/>
                  </a:cubicBezTo>
                  <a:cubicBezTo>
                    <a:pt x="450" y="637"/>
                    <a:pt x="450" y="637"/>
                    <a:pt x="450" y="637"/>
                  </a:cubicBezTo>
                  <a:cubicBezTo>
                    <a:pt x="450" y="637"/>
                    <a:pt x="450" y="637"/>
                    <a:pt x="450" y="637"/>
                  </a:cubicBezTo>
                  <a:cubicBezTo>
                    <a:pt x="451" y="639"/>
                    <a:pt x="451" y="639"/>
                    <a:pt x="451" y="639"/>
                  </a:cubicBezTo>
                  <a:cubicBezTo>
                    <a:pt x="451" y="639"/>
                    <a:pt x="451" y="639"/>
                    <a:pt x="451" y="639"/>
                  </a:cubicBezTo>
                  <a:cubicBezTo>
                    <a:pt x="451" y="640"/>
                    <a:pt x="451" y="640"/>
                    <a:pt x="451" y="640"/>
                  </a:cubicBezTo>
                  <a:cubicBezTo>
                    <a:pt x="451" y="640"/>
                    <a:pt x="451" y="640"/>
                    <a:pt x="451" y="640"/>
                  </a:cubicBezTo>
                  <a:cubicBezTo>
                    <a:pt x="451" y="642"/>
                    <a:pt x="451" y="642"/>
                    <a:pt x="451" y="642"/>
                  </a:cubicBezTo>
                  <a:cubicBezTo>
                    <a:pt x="451" y="642"/>
                    <a:pt x="451" y="642"/>
                    <a:pt x="451" y="642"/>
                  </a:cubicBezTo>
                  <a:cubicBezTo>
                    <a:pt x="450" y="644"/>
                    <a:pt x="450" y="644"/>
                    <a:pt x="450" y="644"/>
                  </a:cubicBezTo>
                  <a:cubicBezTo>
                    <a:pt x="450" y="644"/>
                    <a:pt x="450" y="644"/>
                    <a:pt x="450" y="644"/>
                  </a:cubicBezTo>
                  <a:cubicBezTo>
                    <a:pt x="450" y="646"/>
                    <a:pt x="450" y="646"/>
                    <a:pt x="450" y="646"/>
                  </a:cubicBezTo>
                  <a:cubicBezTo>
                    <a:pt x="450" y="646"/>
                    <a:pt x="450" y="646"/>
                    <a:pt x="450" y="646"/>
                  </a:cubicBezTo>
                  <a:cubicBezTo>
                    <a:pt x="450" y="648"/>
                    <a:pt x="450" y="648"/>
                    <a:pt x="450" y="648"/>
                  </a:cubicBezTo>
                  <a:cubicBezTo>
                    <a:pt x="450" y="648"/>
                    <a:pt x="450" y="648"/>
                    <a:pt x="450" y="648"/>
                  </a:cubicBezTo>
                  <a:cubicBezTo>
                    <a:pt x="450" y="649"/>
                    <a:pt x="450" y="649"/>
                    <a:pt x="450" y="649"/>
                  </a:cubicBezTo>
                  <a:cubicBezTo>
                    <a:pt x="450" y="649"/>
                    <a:pt x="450" y="649"/>
                    <a:pt x="450" y="649"/>
                  </a:cubicBezTo>
                  <a:cubicBezTo>
                    <a:pt x="451" y="650"/>
                    <a:pt x="451" y="650"/>
                    <a:pt x="451" y="650"/>
                  </a:cubicBezTo>
                  <a:cubicBezTo>
                    <a:pt x="451" y="650"/>
                    <a:pt x="451" y="650"/>
                    <a:pt x="451" y="650"/>
                  </a:cubicBezTo>
                  <a:cubicBezTo>
                    <a:pt x="452" y="650"/>
                    <a:pt x="452" y="650"/>
                    <a:pt x="452" y="650"/>
                  </a:cubicBezTo>
                  <a:cubicBezTo>
                    <a:pt x="452" y="650"/>
                    <a:pt x="452" y="650"/>
                    <a:pt x="452" y="650"/>
                  </a:cubicBezTo>
                  <a:cubicBezTo>
                    <a:pt x="453" y="650"/>
                    <a:pt x="453" y="650"/>
                    <a:pt x="453" y="650"/>
                  </a:cubicBezTo>
                  <a:cubicBezTo>
                    <a:pt x="453" y="650"/>
                    <a:pt x="453" y="650"/>
                    <a:pt x="453" y="650"/>
                  </a:cubicBezTo>
                  <a:cubicBezTo>
                    <a:pt x="453" y="649"/>
                    <a:pt x="453" y="649"/>
                    <a:pt x="453" y="649"/>
                  </a:cubicBezTo>
                  <a:cubicBezTo>
                    <a:pt x="453" y="649"/>
                    <a:pt x="453" y="649"/>
                    <a:pt x="453" y="649"/>
                  </a:cubicBezTo>
                  <a:cubicBezTo>
                    <a:pt x="453" y="648"/>
                    <a:pt x="453" y="648"/>
                    <a:pt x="453" y="648"/>
                  </a:cubicBezTo>
                  <a:cubicBezTo>
                    <a:pt x="453" y="648"/>
                    <a:pt x="453" y="648"/>
                    <a:pt x="453" y="648"/>
                  </a:cubicBezTo>
                  <a:cubicBezTo>
                    <a:pt x="454" y="647"/>
                    <a:pt x="454" y="647"/>
                    <a:pt x="454" y="647"/>
                  </a:cubicBezTo>
                  <a:cubicBezTo>
                    <a:pt x="454" y="647"/>
                    <a:pt x="454" y="647"/>
                    <a:pt x="454" y="647"/>
                  </a:cubicBezTo>
                  <a:cubicBezTo>
                    <a:pt x="453" y="646"/>
                    <a:pt x="453" y="646"/>
                    <a:pt x="453" y="646"/>
                  </a:cubicBezTo>
                  <a:cubicBezTo>
                    <a:pt x="453" y="646"/>
                    <a:pt x="453" y="646"/>
                    <a:pt x="453" y="646"/>
                  </a:cubicBezTo>
                  <a:cubicBezTo>
                    <a:pt x="453" y="645"/>
                    <a:pt x="453" y="645"/>
                    <a:pt x="453" y="645"/>
                  </a:cubicBezTo>
                  <a:cubicBezTo>
                    <a:pt x="453" y="645"/>
                    <a:pt x="453" y="645"/>
                    <a:pt x="453" y="645"/>
                  </a:cubicBezTo>
                  <a:cubicBezTo>
                    <a:pt x="453" y="644"/>
                    <a:pt x="453" y="644"/>
                    <a:pt x="453" y="644"/>
                  </a:cubicBezTo>
                  <a:cubicBezTo>
                    <a:pt x="453" y="644"/>
                    <a:pt x="453" y="644"/>
                    <a:pt x="453" y="644"/>
                  </a:cubicBezTo>
                  <a:cubicBezTo>
                    <a:pt x="453" y="643"/>
                    <a:pt x="453" y="643"/>
                    <a:pt x="453" y="643"/>
                  </a:cubicBezTo>
                  <a:cubicBezTo>
                    <a:pt x="453" y="643"/>
                    <a:pt x="453" y="643"/>
                    <a:pt x="453" y="643"/>
                  </a:cubicBezTo>
                  <a:cubicBezTo>
                    <a:pt x="454" y="643"/>
                    <a:pt x="454" y="643"/>
                    <a:pt x="454" y="643"/>
                  </a:cubicBezTo>
                  <a:cubicBezTo>
                    <a:pt x="454" y="643"/>
                    <a:pt x="454" y="643"/>
                    <a:pt x="454" y="643"/>
                  </a:cubicBezTo>
                  <a:cubicBezTo>
                    <a:pt x="454" y="643"/>
                    <a:pt x="454" y="643"/>
                    <a:pt x="454" y="643"/>
                  </a:cubicBezTo>
                  <a:cubicBezTo>
                    <a:pt x="454" y="643"/>
                    <a:pt x="454" y="643"/>
                    <a:pt x="454" y="643"/>
                  </a:cubicBezTo>
                  <a:cubicBezTo>
                    <a:pt x="454" y="643"/>
                    <a:pt x="454" y="643"/>
                    <a:pt x="454" y="643"/>
                  </a:cubicBezTo>
                  <a:cubicBezTo>
                    <a:pt x="454" y="643"/>
                    <a:pt x="454" y="643"/>
                    <a:pt x="454" y="643"/>
                  </a:cubicBezTo>
                  <a:cubicBezTo>
                    <a:pt x="455" y="643"/>
                    <a:pt x="455" y="643"/>
                    <a:pt x="455" y="643"/>
                  </a:cubicBezTo>
                  <a:cubicBezTo>
                    <a:pt x="455" y="643"/>
                    <a:pt x="455" y="643"/>
                    <a:pt x="455" y="643"/>
                  </a:cubicBezTo>
                  <a:cubicBezTo>
                    <a:pt x="455" y="644"/>
                    <a:pt x="455" y="644"/>
                    <a:pt x="455" y="644"/>
                  </a:cubicBezTo>
                  <a:cubicBezTo>
                    <a:pt x="455" y="644"/>
                    <a:pt x="455" y="644"/>
                    <a:pt x="455" y="644"/>
                  </a:cubicBezTo>
                  <a:cubicBezTo>
                    <a:pt x="455" y="644"/>
                    <a:pt x="455" y="644"/>
                    <a:pt x="455" y="644"/>
                  </a:cubicBezTo>
                  <a:cubicBezTo>
                    <a:pt x="455" y="644"/>
                    <a:pt x="455" y="644"/>
                    <a:pt x="455" y="644"/>
                  </a:cubicBezTo>
                  <a:cubicBezTo>
                    <a:pt x="456" y="644"/>
                    <a:pt x="456" y="644"/>
                    <a:pt x="456" y="644"/>
                  </a:cubicBezTo>
                  <a:cubicBezTo>
                    <a:pt x="456" y="644"/>
                    <a:pt x="456" y="644"/>
                    <a:pt x="456" y="644"/>
                  </a:cubicBezTo>
                  <a:cubicBezTo>
                    <a:pt x="456" y="644"/>
                    <a:pt x="456" y="644"/>
                    <a:pt x="456" y="644"/>
                  </a:cubicBezTo>
                  <a:cubicBezTo>
                    <a:pt x="456" y="644"/>
                    <a:pt x="456" y="644"/>
                    <a:pt x="456" y="644"/>
                  </a:cubicBezTo>
                  <a:cubicBezTo>
                    <a:pt x="458" y="644"/>
                    <a:pt x="458" y="644"/>
                    <a:pt x="458" y="644"/>
                  </a:cubicBezTo>
                  <a:cubicBezTo>
                    <a:pt x="458" y="644"/>
                    <a:pt x="458" y="644"/>
                    <a:pt x="458" y="644"/>
                  </a:cubicBezTo>
                  <a:cubicBezTo>
                    <a:pt x="460" y="640"/>
                    <a:pt x="460" y="640"/>
                    <a:pt x="460" y="640"/>
                  </a:cubicBezTo>
                  <a:cubicBezTo>
                    <a:pt x="460" y="640"/>
                    <a:pt x="460" y="640"/>
                    <a:pt x="460" y="640"/>
                  </a:cubicBezTo>
                  <a:cubicBezTo>
                    <a:pt x="455" y="652"/>
                    <a:pt x="455" y="652"/>
                    <a:pt x="455" y="652"/>
                  </a:cubicBezTo>
                  <a:cubicBezTo>
                    <a:pt x="455" y="652"/>
                    <a:pt x="455" y="652"/>
                    <a:pt x="455" y="652"/>
                  </a:cubicBezTo>
                  <a:cubicBezTo>
                    <a:pt x="455" y="652"/>
                    <a:pt x="455" y="652"/>
                    <a:pt x="455" y="652"/>
                  </a:cubicBezTo>
                  <a:cubicBezTo>
                    <a:pt x="455" y="652"/>
                    <a:pt x="455" y="652"/>
                    <a:pt x="455" y="652"/>
                  </a:cubicBezTo>
                  <a:cubicBezTo>
                    <a:pt x="454" y="652"/>
                    <a:pt x="454" y="652"/>
                    <a:pt x="454" y="652"/>
                  </a:cubicBezTo>
                  <a:cubicBezTo>
                    <a:pt x="454" y="652"/>
                    <a:pt x="454" y="652"/>
                    <a:pt x="454" y="652"/>
                  </a:cubicBezTo>
                  <a:cubicBezTo>
                    <a:pt x="454" y="652"/>
                    <a:pt x="454" y="652"/>
                    <a:pt x="454" y="652"/>
                  </a:cubicBezTo>
                  <a:cubicBezTo>
                    <a:pt x="454" y="652"/>
                    <a:pt x="454" y="652"/>
                    <a:pt x="454" y="652"/>
                  </a:cubicBezTo>
                  <a:cubicBezTo>
                    <a:pt x="454" y="652"/>
                    <a:pt x="454" y="652"/>
                    <a:pt x="454" y="652"/>
                  </a:cubicBezTo>
                  <a:cubicBezTo>
                    <a:pt x="454" y="652"/>
                    <a:pt x="454" y="652"/>
                    <a:pt x="454" y="652"/>
                  </a:cubicBezTo>
                  <a:cubicBezTo>
                    <a:pt x="453" y="652"/>
                    <a:pt x="453" y="652"/>
                    <a:pt x="453" y="652"/>
                  </a:cubicBezTo>
                  <a:cubicBezTo>
                    <a:pt x="453" y="652"/>
                    <a:pt x="453" y="652"/>
                    <a:pt x="453" y="652"/>
                  </a:cubicBezTo>
                  <a:cubicBezTo>
                    <a:pt x="453" y="652"/>
                    <a:pt x="453" y="652"/>
                    <a:pt x="453" y="652"/>
                  </a:cubicBezTo>
                  <a:cubicBezTo>
                    <a:pt x="453" y="652"/>
                    <a:pt x="453" y="652"/>
                    <a:pt x="453" y="652"/>
                  </a:cubicBezTo>
                  <a:cubicBezTo>
                    <a:pt x="452" y="652"/>
                    <a:pt x="452" y="652"/>
                    <a:pt x="452" y="652"/>
                  </a:cubicBezTo>
                  <a:cubicBezTo>
                    <a:pt x="452" y="652"/>
                    <a:pt x="452" y="652"/>
                    <a:pt x="452" y="652"/>
                  </a:cubicBezTo>
                  <a:cubicBezTo>
                    <a:pt x="452" y="652"/>
                    <a:pt x="452" y="652"/>
                    <a:pt x="452" y="652"/>
                  </a:cubicBezTo>
                  <a:cubicBezTo>
                    <a:pt x="452" y="652"/>
                    <a:pt x="452" y="652"/>
                    <a:pt x="452" y="652"/>
                  </a:cubicBezTo>
                  <a:cubicBezTo>
                    <a:pt x="451" y="653"/>
                    <a:pt x="451" y="653"/>
                    <a:pt x="451" y="653"/>
                  </a:cubicBezTo>
                  <a:cubicBezTo>
                    <a:pt x="451" y="653"/>
                    <a:pt x="451" y="653"/>
                    <a:pt x="451" y="653"/>
                  </a:cubicBezTo>
                  <a:cubicBezTo>
                    <a:pt x="451" y="654"/>
                    <a:pt x="451" y="654"/>
                    <a:pt x="451" y="654"/>
                  </a:cubicBezTo>
                  <a:cubicBezTo>
                    <a:pt x="451" y="654"/>
                    <a:pt x="451" y="654"/>
                    <a:pt x="451" y="654"/>
                  </a:cubicBezTo>
                  <a:cubicBezTo>
                    <a:pt x="450" y="655"/>
                    <a:pt x="450" y="655"/>
                    <a:pt x="450" y="655"/>
                  </a:cubicBezTo>
                  <a:cubicBezTo>
                    <a:pt x="450" y="655"/>
                    <a:pt x="450" y="655"/>
                    <a:pt x="450" y="655"/>
                  </a:cubicBezTo>
                  <a:cubicBezTo>
                    <a:pt x="450" y="656"/>
                    <a:pt x="450" y="656"/>
                    <a:pt x="450" y="656"/>
                  </a:cubicBezTo>
                  <a:cubicBezTo>
                    <a:pt x="450" y="656"/>
                    <a:pt x="450" y="656"/>
                    <a:pt x="450" y="656"/>
                  </a:cubicBezTo>
                  <a:cubicBezTo>
                    <a:pt x="450" y="658"/>
                    <a:pt x="450" y="658"/>
                    <a:pt x="450" y="658"/>
                  </a:cubicBezTo>
                  <a:cubicBezTo>
                    <a:pt x="450" y="658"/>
                    <a:pt x="450" y="658"/>
                    <a:pt x="450" y="658"/>
                  </a:cubicBezTo>
                  <a:cubicBezTo>
                    <a:pt x="450" y="659"/>
                    <a:pt x="450" y="659"/>
                    <a:pt x="450" y="659"/>
                  </a:cubicBezTo>
                  <a:cubicBezTo>
                    <a:pt x="450" y="659"/>
                    <a:pt x="450" y="659"/>
                    <a:pt x="450" y="659"/>
                  </a:cubicBezTo>
                  <a:cubicBezTo>
                    <a:pt x="450" y="660"/>
                    <a:pt x="450" y="660"/>
                    <a:pt x="450" y="660"/>
                  </a:cubicBezTo>
                  <a:cubicBezTo>
                    <a:pt x="450" y="660"/>
                    <a:pt x="450" y="660"/>
                    <a:pt x="450" y="660"/>
                  </a:cubicBezTo>
                  <a:cubicBezTo>
                    <a:pt x="451" y="660"/>
                    <a:pt x="451" y="660"/>
                    <a:pt x="451" y="660"/>
                  </a:cubicBezTo>
                  <a:cubicBezTo>
                    <a:pt x="451" y="660"/>
                    <a:pt x="451" y="660"/>
                    <a:pt x="451" y="660"/>
                  </a:cubicBezTo>
                  <a:cubicBezTo>
                    <a:pt x="460" y="656"/>
                    <a:pt x="460" y="656"/>
                    <a:pt x="460" y="656"/>
                  </a:cubicBezTo>
                  <a:cubicBezTo>
                    <a:pt x="460" y="656"/>
                    <a:pt x="460" y="656"/>
                    <a:pt x="460" y="656"/>
                  </a:cubicBezTo>
                  <a:cubicBezTo>
                    <a:pt x="464" y="632"/>
                    <a:pt x="464" y="632"/>
                    <a:pt x="464" y="632"/>
                  </a:cubicBezTo>
                  <a:cubicBezTo>
                    <a:pt x="464" y="632"/>
                    <a:pt x="464" y="632"/>
                    <a:pt x="464" y="632"/>
                  </a:cubicBezTo>
                  <a:cubicBezTo>
                    <a:pt x="464" y="631"/>
                    <a:pt x="464" y="631"/>
                    <a:pt x="464" y="631"/>
                  </a:cubicBezTo>
                  <a:cubicBezTo>
                    <a:pt x="464" y="631"/>
                    <a:pt x="464" y="631"/>
                    <a:pt x="464" y="631"/>
                  </a:cubicBezTo>
                  <a:cubicBezTo>
                    <a:pt x="463" y="630"/>
                    <a:pt x="463" y="630"/>
                    <a:pt x="463" y="630"/>
                  </a:cubicBezTo>
                  <a:cubicBezTo>
                    <a:pt x="463" y="630"/>
                    <a:pt x="463" y="630"/>
                    <a:pt x="463" y="630"/>
                  </a:cubicBezTo>
                  <a:cubicBezTo>
                    <a:pt x="463" y="630"/>
                    <a:pt x="463" y="630"/>
                    <a:pt x="463" y="630"/>
                  </a:cubicBezTo>
                  <a:cubicBezTo>
                    <a:pt x="463" y="630"/>
                    <a:pt x="463" y="630"/>
                    <a:pt x="463" y="630"/>
                  </a:cubicBezTo>
                  <a:cubicBezTo>
                    <a:pt x="463" y="629"/>
                    <a:pt x="463" y="629"/>
                    <a:pt x="463" y="629"/>
                  </a:cubicBezTo>
                  <a:cubicBezTo>
                    <a:pt x="463" y="629"/>
                    <a:pt x="463" y="629"/>
                    <a:pt x="463" y="629"/>
                  </a:cubicBezTo>
                  <a:cubicBezTo>
                    <a:pt x="463" y="628"/>
                    <a:pt x="463" y="628"/>
                    <a:pt x="463" y="628"/>
                  </a:cubicBezTo>
                  <a:cubicBezTo>
                    <a:pt x="463" y="628"/>
                    <a:pt x="463" y="628"/>
                    <a:pt x="463" y="628"/>
                  </a:cubicBezTo>
                  <a:cubicBezTo>
                    <a:pt x="463" y="627"/>
                    <a:pt x="463" y="627"/>
                    <a:pt x="463" y="627"/>
                  </a:cubicBezTo>
                  <a:cubicBezTo>
                    <a:pt x="463" y="627"/>
                    <a:pt x="463" y="627"/>
                    <a:pt x="463" y="627"/>
                  </a:cubicBezTo>
                  <a:cubicBezTo>
                    <a:pt x="463" y="626"/>
                    <a:pt x="463" y="626"/>
                    <a:pt x="463" y="626"/>
                  </a:cubicBezTo>
                  <a:cubicBezTo>
                    <a:pt x="463" y="626"/>
                    <a:pt x="463" y="626"/>
                    <a:pt x="463" y="626"/>
                  </a:cubicBezTo>
                  <a:cubicBezTo>
                    <a:pt x="464" y="625"/>
                    <a:pt x="464" y="625"/>
                    <a:pt x="464" y="625"/>
                  </a:cubicBezTo>
                  <a:cubicBezTo>
                    <a:pt x="464" y="625"/>
                    <a:pt x="464" y="625"/>
                    <a:pt x="464" y="625"/>
                  </a:cubicBezTo>
                  <a:cubicBezTo>
                    <a:pt x="464" y="626"/>
                    <a:pt x="464" y="626"/>
                    <a:pt x="464" y="626"/>
                  </a:cubicBezTo>
                  <a:cubicBezTo>
                    <a:pt x="464" y="626"/>
                    <a:pt x="464" y="626"/>
                    <a:pt x="464" y="626"/>
                  </a:cubicBezTo>
                  <a:cubicBezTo>
                    <a:pt x="465" y="625"/>
                    <a:pt x="465" y="625"/>
                    <a:pt x="465" y="625"/>
                  </a:cubicBezTo>
                  <a:cubicBezTo>
                    <a:pt x="465" y="625"/>
                    <a:pt x="465" y="625"/>
                    <a:pt x="465" y="625"/>
                  </a:cubicBezTo>
                  <a:cubicBezTo>
                    <a:pt x="465" y="625"/>
                    <a:pt x="465" y="625"/>
                    <a:pt x="465" y="625"/>
                  </a:cubicBezTo>
                  <a:cubicBezTo>
                    <a:pt x="465" y="625"/>
                    <a:pt x="465" y="625"/>
                    <a:pt x="465" y="625"/>
                  </a:cubicBezTo>
                  <a:cubicBezTo>
                    <a:pt x="466" y="625"/>
                    <a:pt x="466" y="625"/>
                    <a:pt x="466" y="625"/>
                  </a:cubicBezTo>
                  <a:cubicBezTo>
                    <a:pt x="466" y="625"/>
                    <a:pt x="466" y="625"/>
                    <a:pt x="466" y="625"/>
                  </a:cubicBezTo>
                  <a:cubicBezTo>
                    <a:pt x="467" y="625"/>
                    <a:pt x="467" y="625"/>
                    <a:pt x="467" y="625"/>
                  </a:cubicBezTo>
                  <a:cubicBezTo>
                    <a:pt x="467" y="625"/>
                    <a:pt x="467" y="625"/>
                    <a:pt x="467" y="625"/>
                  </a:cubicBezTo>
                  <a:cubicBezTo>
                    <a:pt x="467" y="625"/>
                    <a:pt x="467" y="625"/>
                    <a:pt x="467" y="625"/>
                  </a:cubicBezTo>
                  <a:cubicBezTo>
                    <a:pt x="467" y="625"/>
                    <a:pt x="467" y="625"/>
                    <a:pt x="467" y="625"/>
                  </a:cubicBezTo>
                  <a:cubicBezTo>
                    <a:pt x="468" y="625"/>
                    <a:pt x="468" y="625"/>
                    <a:pt x="468" y="625"/>
                  </a:cubicBezTo>
                  <a:cubicBezTo>
                    <a:pt x="468" y="625"/>
                    <a:pt x="468" y="625"/>
                    <a:pt x="468" y="625"/>
                  </a:cubicBezTo>
                  <a:cubicBezTo>
                    <a:pt x="469" y="625"/>
                    <a:pt x="469" y="625"/>
                    <a:pt x="469" y="625"/>
                  </a:cubicBezTo>
                  <a:cubicBezTo>
                    <a:pt x="469" y="625"/>
                    <a:pt x="469" y="625"/>
                    <a:pt x="469" y="625"/>
                  </a:cubicBezTo>
                  <a:cubicBezTo>
                    <a:pt x="469" y="629"/>
                    <a:pt x="469" y="629"/>
                    <a:pt x="469" y="629"/>
                  </a:cubicBezTo>
                  <a:cubicBezTo>
                    <a:pt x="469" y="629"/>
                    <a:pt x="469" y="629"/>
                    <a:pt x="469" y="629"/>
                  </a:cubicBezTo>
                  <a:cubicBezTo>
                    <a:pt x="468" y="632"/>
                    <a:pt x="468" y="632"/>
                    <a:pt x="468" y="632"/>
                  </a:cubicBezTo>
                  <a:cubicBezTo>
                    <a:pt x="468" y="632"/>
                    <a:pt x="468" y="632"/>
                    <a:pt x="468" y="632"/>
                  </a:cubicBezTo>
                  <a:cubicBezTo>
                    <a:pt x="467" y="636"/>
                    <a:pt x="467" y="636"/>
                    <a:pt x="467" y="636"/>
                  </a:cubicBezTo>
                  <a:cubicBezTo>
                    <a:pt x="467" y="636"/>
                    <a:pt x="467" y="636"/>
                    <a:pt x="467" y="636"/>
                  </a:cubicBezTo>
                  <a:cubicBezTo>
                    <a:pt x="467" y="639"/>
                    <a:pt x="467" y="639"/>
                    <a:pt x="467" y="639"/>
                  </a:cubicBezTo>
                  <a:cubicBezTo>
                    <a:pt x="467" y="639"/>
                    <a:pt x="467" y="639"/>
                    <a:pt x="467" y="639"/>
                  </a:cubicBezTo>
                  <a:cubicBezTo>
                    <a:pt x="465" y="643"/>
                    <a:pt x="465" y="643"/>
                    <a:pt x="465" y="643"/>
                  </a:cubicBezTo>
                  <a:cubicBezTo>
                    <a:pt x="465" y="643"/>
                    <a:pt x="465" y="643"/>
                    <a:pt x="465" y="643"/>
                  </a:cubicBezTo>
                  <a:cubicBezTo>
                    <a:pt x="465" y="647"/>
                    <a:pt x="465" y="647"/>
                    <a:pt x="465" y="647"/>
                  </a:cubicBezTo>
                  <a:cubicBezTo>
                    <a:pt x="465" y="647"/>
                    <a:pt x="465" y="647"/>
                    <a:pt x="465" y="647"/>
                  </a:cubicBezTo>
                  <a:cubicBezTo>
                    <a:pt x="464" y="650"/>
                    <a:pt x="464" y="650"/>
                    <a:pt x="464" y="650"/>
                  </a:cubicBezTo>
                  <a:cubicBezTo>
                    <a:pt x="464" y="650"/>
                    <a:pt x="464" y="650"/>
                    <a:pt x="464" y="650"/>
                  </a:cubicBezTo>
                  <a:cubicBezTo>
                    <a:pt x="464" y="654"/>
                    <a:pt x="464" y="654"/>
                    <a:pt x="464" y="654"/>
                  </a:cubicBezTo>
                  <a:cubicBezTo>
                    <a:pt x="464" y="654"/>
                    <a:pt x="464" y="654"/>
                    <a:pt x="464" y="654"/>
                  </a:cubicBezTo>
                  <a:cubicBezTo>
                    <a:pt x="464" y="654"/>
                    <a:pt x="464" y="654"/>
                    <a:pt x="464" y="654"/>
                  </a:cubicBezTo>
                  <a:cubicBezTo>
                    <a:pt x="464" y="654"/>
                    <a:pt x="464" y="654"/>
                    <a:pt x="464" y="654"/>
                  </a:cubicBezTo>
                  <a:cubicBezTo>
                    <a:pt x="474" y="652"/>
                    <a:pt x="474" y="652"/>
                    <a:pt x="474" y="652"/>
                  </a:cubicBezTo>
                  <a:cubicBezTo>
                    <a:pt x="474" y="652"/>
                    <a:pt x="474" y="652"/>
                    <a:pt x="474" y="652"/>
                  </a:cubicBezTo>
                  <a:cubicBezTo>
                    <a:pt x="477" y="658"/>
                    <a:pt x="477" y="658"/>
                    <a:pt x="477" y="658"/>
                  </a:cubicBezTo>
                  <a:cubicBezTo>
                    <a:pt x="477" y="658"/>
                    <a:pt x="477" y="658"/>
                    <a:pt x="477" y="658"/>
                  </a:cubicBezTo>
                  <a:cubicBezTo>
                    <a:pt x="475" y="657"/>
                    <a:pt x="475" y="657"/>
                    <a:pt x="475" y="657"/>
                  </a:cubicBezTo>
                  <a:cubicBezTo>
                    <a:pt x="475" y="657"/>
                    <a:pt x="475" y="657"/>
                    <a:pt x="475" y="657"/>
                  </a:cubicBezTo>
                  <a:cubicBezTo>
                    <a:pt x="473" y="657"/>
                    <a:pt x="473" y="657"/>
                    <a:pt x="473" y="657"/>
                  </a:cubicBezTo>
                  <a:cubicBezTo>
                    <a:pt x="473" y="657"/>
                    <a:pt x="473" y="657"/>
                    <a:pt x="473" y="657"/>
                  </a:cubicBezTo>
                  <a:cubicBezTo>
                    <a:pt x="471" y="656"/>
                    <a:pt x="471" y="656"/>
                    <a:pt x="471" y="656"/>
                  </a:cubicBezTo>
                  <a:cubicBezTo>
                    <a:pt x="471" y="656"/>
                    <a:pt x="471" y="656"/>
                    <a:pt x="471" y="656"/>
                  </a:cubicBezTo>
                  <a:cubicBezTo>
                    <a:pt x="469" y="656"/>
                    <a:pt x="469" y="656"/>
                    <a:pt x="469" y="656"/>
                  </a:cubicBezTo>
                  <a:cubicBezTo>
                    <a:pt x="469" y="656"/>
                    <a:pt x="469" y="656"/>
                    <a:pt x="469" y="656"/>
                  </a:cubicBezTo>
                  <a:cubicBezTo>
                    <a:pt x="467" y="656"/>
                    <a:pt x="467" y="656"/>
                    <a:pt x="467" y="656"/>
                  </a:cubicBezTo>
                  <a:cubicBezTo>
                    <a:pt x="467" y="656"/>
                    <a:pt x="467" y="656"/>
                    <a:pt x="467" y="656"/>
                  </a:cubicBezTo>
                  <a:cubicBezTo>
                    <a:pt x="465" y="657"/>
                    <a:pt x="465" y="657"/>
                    <a:pt x="465" y="657"/>
                  </a:cubicBezTo>
                  <a:cubicBezTo>
                    <a:pt x="465" y="657"/>
                    <a:pt x="465" y="657"/>
                    <a:pt x="465" y="657"/>
                  </a:cubicBezTo>
                  <a:cubicBezTo>
                    <a:pt x="462" y="657"/>
                    <a:pt x="462" y="657"/>
                    <a:pt x="462" y="657"/>
                  </a:cubicBezTo>
                  <a:cubicBezTo>
                    <a:pt x="462" y="657"/>
                    <a:pt x="462" y="657"/>
                    <a:pt x="462" y="657"/>
                  </a:cubicBezTo>
                  <a:cubicBezTo>
                    <a:pt x="461" y="658"/>
                    <a:pt x="461" y="658"/>
                    <a:pt x="461" y="658"/>
                  </a:cubicBezTo>
                  <a:cubicBezTo>
                    <a:pt x="461" y="658"/>
                    <a:pt x="461" y="658"/>
                    <a:pt x="461" y="658"/>
                  </a:cubicBezTo>
                  <a:cubicBezTo>
                    <a:pt x="446" y="666"/>
                    <a:pt x="446" y="666"/>
                    <a:pt x="446" y="666"/>
                  </a:cubicBezTo>
                  <a:cubicBezTo>
                    <a:pt x="446" y="666"/>
                    <a:pt x="446" y="666"/>
                    <a:pt x="446" y="666"/>
                  </a:cubicBezTo>
                  <a:cubicBezTo>
                    <a:pt x="445" y="667"/>
                    <a:pt x="445" y="667"/>
                    <a:pt x="445" y="667"/>
                  </a:cubicBezTo>
                  <a:cubicBezTo>
                    <a:pt x="445" y="667"/>
                    <a:pt x="445" y="667"/>
                    <a:pt x="445" y="667"/>
                  </a:cubicBezTo>
                  <a:cubicBezTo>
                    <a:pt x="445" y="667"/>
                    <a:pt x="445" y="667"/>
                    <a:pt x="445" y="667"/>
                  </a:cubicBezTo>
                  <a:cubicBezTo>
                    <a:pt x="445" y="667"/>
                    <a:pt x="445" y="667"/>
                    <a:pt x="445" y="667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45" y="668"/>
                    <a:pt x="445" y="668"/>
                    <a:pt x="445" y="668"/>
                  </a:cubicBezTo>
                  <a:cubicBezTo>
                    <a:pt x="445" y="669"/>
                    <a:pt x="445" y="669"/>
                    <a:pt x="445" y="669"/>
                  </a:cubicBezTo>
                  <a:cubicBezTo>
                    <a:pt x="445" y="669"/>
                    <a:pt x="445" y="669"/>
                    <a:pt x="445" y="669"/>
                  </a:cubicBezTo>
                  <a:cubicBezTo>
                    <a:pt x="445" y="669"/>
                    <a:pt x="445" y="669"/>
                    <a:pt x="445" y="669"/>
                  </a:cubicBezTo>
                  <a:cubicBezTo>
                    <a:pt x="445" y="669"/>
                    <a:pt x="445" y="669"/>
                    <a:pt x="445" y="669"/>
                  </a:cubicBezTo>
                  <a:cubicBezTo>
                    <a:pt x="445" y="670"/>
                    <a:pt x="445" y="670"/>
                    <a:pt x="445" y="670"/>
                  </a:cubicBezTo>
                  <a:cubicBezTo>
                    <a:pt x="445" y="670"/>
                    <a:pt x="445" y="670"/>
                    <a:pt x="445" y="670"/>
                  </a:cubicBezTo>
                  <a:cubicBezTo>
                    <a:pt x="446" y="670"/>
                    <a:pt x="446" y="670"/>
                    <a:pt x="446" y="670"/>
                  </a:cubicBezTo>
                  <a:cubicBezTo>
                    <a:pt x="446" y="670"/>
                    <a:pt x="446" y="670"/>
                    <a:pt x="446" y="670"/>
                  </a:cubicBezTo>
                  <a:cubicBezTo>
                    <a:pt x="447" y="670"/>
                    <a:pt x="447" y="670"/>
                    <a:pt x="447" y="670"/>
                  </a:cubicBezTo>
                  <a:cubicBezTo>
                    <a:pt x="447" y="670"/>
                    <a:pt x="447" y="670"/>
                    <a:pt x="447" y="670"/>
                  </a:cubicBezTo>
                  <a:cubicBezTo>
                    <a:pt x="456" y="664"/>
                    <a:pt x="456" y="664"/>
                    <a:pt x="456" y="664"/>
                  </a:cubicBezTo>
                  <a:cubicBezTo>
                    <a:pt x="456" y="664"/>
                    <a:pt x="456" y="664"/>
                    <a:pt x="456" y="664"/>
                  </a:cubicBezTo>
                  <a:cubicBezTo>
                    <a:pt x="456" y="664"/>
                    <a:pt x="456" y="664"/>
                    <a:pt x="456" y="664"/>
                  </a:cubicBezTo>
                  <a:cubicBezTo>
                    <a:pt x="456" y="664"/>
                    <a:pt x="456" y="664"/>
                    <a:pt x="456" y="664"/>
                  </a:cubicBezTo>
                  <a:cubicBezTo>
                    <a:pt x="457" y="664"/>
                    <a:pt x="457" y="664"/>
                    <a:pt x="457" y="664"/>
                  </a:cubicBezTo>
                  <a:cubicBezTo>
                    <a:pt x="457" y="664"/>
                    <a:pt x="457" y="664"/>
                    <a:pt x="457" y="664"/>
                  </a:cubicBezTo>
                  <a:cubicBezTo>
                    <a:pt x="458" y="664"/>
                    <a:pt x="458" y="664"/>
                    <a:pt x="458" y="664"/>
                  </a:cubicBezTo>
                  <a:cubicBezTo>
                    <a:pt x="458" y="664"/>
                    <a:pt x="458" y="664"/>
                    <a:pt x="458" y="664"/>
                  </a:cubicBezTo>
                  <a:cubicBezTo>
                    <a:pt x="459" y="664"/>
                    <a:pt x="459" y="664"/>
                    <a:pt x="459" y="664"/>
                  </a:cubicBezTo>
                  <a:cubicBezTo>
                    <a:pt x="459" y="664"/>
                    <a:pt x="459" y="664"/>
                    <a:pt x="459" y="664"/>
                  </a:cubicBezTo>
                  <a:cubicBezTo>
                    <a:pt x="460" y="664"/>
                    <a:pt x="460" y="664"/>
                    <a:pt x="460" y="664"/>
                  </a:cubicBezTo>
                  <a:cubicBezTo>
                    <a:pt x="460" y="664"/>
                    <a:pt x="460" y="664"/>
                    <a:pt x="460" y="664"/>
                  </a:cubicBezTo>
                  <a:cubicBezTo>
                    <a:pt x="461" y="664"/>
                    <a:pt x="461" y="664"/>
                    <a:pt x="461" y="664"/>
                  </a:cubicBezTo>
                  <a:cubicBezTo>
                    <a:pt x="461" y="664"/>
                    <a:pt x="461" y="664"/>
                    <a:pt x="461" y="664"/>
                  </a:cubicBezTo>
                  <a:cubicBezTo>
                    <a:pt x="462" y="665"/>
                    <a:pt x="462" y="665"/>
                    <a:pt x="462" y="665"/>
                  </a:cubicBezTo>
                  <a:cubicBezTo>
                    <a:pt x="462" y="665"/>
                    <a:pt x="462" y="665"/>
                    <a:pt x="462" y="665"/>
                  </a:cubicBezTo>
                  <a:cubicBezTo>
                    <a:pt x="463" y="665"/>
                    <a:pt x="463" y="665"/>
                    <a:pt x="463" y="665"/>
                  </a:cubicBezTo>
                  <a:cubicBezTo>
                    <a:pt x="463" y="665"/>
                    <a:pt x="463" y="665"/>
                    <a:pt x="463" y="665"/>
                  </a:cubicBezTo>
                  <a:cubicBezTo>
                    <a:pt x="460" y="670"/>
                    <a:pt x="458" y="671"/>
                    <a:pt x="458" y="671"/>
                  </a:cubicBezTo>
                  <a:cubicBezTo>
                    <a:pt x="458" y="671"/>
                    <a:pt x="458" y="671"/>
                    <a:pt x="458" y="671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7" y="673"/>
                    <a:pt x="457" y="673"/>
                    <a:pt x="457" y="673"/>
                  </a:cubicBezTo>
                  <a:cubicBezTo>
                    <a:pt x="457" y="673"/>
                    <a:pt x="457" y="673"/>
                    <a:pt x="457" y="673"/>
                  </a:cubicBezTo>
                  <a:cubicBezTo>
                    <a:pt x="457" y="673"/>
                    <a:pt x="457" y="673"/>
                    <a:pt x="457" y="673"/>
                  </a:cubicBezTo>
                  <a:cubicBezTo>
                    <a:pt x="457" y="673"/>
                    <a:pt x="457" y="673"/>
                    <a:pt x="457" y="673"/>
                  </a:cubicBezTo>
                  <a:cubicBezTo>
                    <a:pt x="457" y="673"/>
                    <a:pt x="457" y="673"/>
                    <a:pt x="457" y="673"/>
                  </a:cubicBezTo>
                  <a:cubicBezTo>
                    <a:pt x="457" y="673"/>
                    <a:pt x="457" y="673"/>
                    <a:pt x="457" y="673"/>
                  </a:cubicBezTo>
                  <a:cubicBezTo>
                    <a:pt x="457" y="673"/>
                    <a:pt x="457" y="673"/>
                    <a:pt x="457" y="673"/>
                  </a:cubicBezTo>
                  <a:cubicBezTo>
                    <a:pt x="457" y="673"/>
                    <a:pt x="457" y="673"/>
                    <a:pt x="457" y="673"/>
                  </a:cubicBezTo>
                  <a:cubicBezTo>
                    <a:pt x="457" y="674"/>
                    <a:pt x="457" y="674"/>
                    <a:pt x="457" y="674"/>
                  </a:cubicBezTo>
                  <a:cubicBezTo>
                    <a:pt x="457" y="674"/>
                    <a:pt x="457" y="674"/>
                    <a:pt x="457" y="674"/>
                  </a:cubicBezTo>
                  <a:cubicBezTo>
                    <a:pt x="457" y="674"/>
                    <a:pt x="457" y="674"/>
                    <a:pt x="457" y="674"/>
                  </a:cubicBezTo>
                  <a:cubicBezTo>
                    <a:pt x="457" y="674"/>
                    <a:pt x="457" y="674"/>
                    <a:pt x="457" y="674"/>
                  </a:cubicBezTo>
                  <a:cubicBezTo>
                    <a:pt x="457" y="674"/>
                    <a:pt x="457" y="674"/>
                    <a:pt x="457" y="674"/>
                  </a:cubicBezTo>
                  <a:cubicBezTo>
                    <a:pt x="457" y="674"/>
                    <a:pt x="457" y="674"/>
                    <a:pt x="457" y="674"/>
                  </a:cubicBezTo>
                  <a:cubicBezTo>
                    <a:pt x="457" y="675"/>
                    <a:pt x="457" y="675"/>
                    <a:pt x="457" y="675"/>
                  </a:cubicBezTo>
                  <a:cubicBezTo>
                    <a:pt x="457" y="675"/>
                    <a:pt x="457" y="675"/>
                    <a:pt x="457" y="675"/>
                  </a:cubicBezTo>
                  <a:cubicBezTo>
                    <a:pt x="457" y="675"/>
                    <a:pt x="457" y="675"/>
                    <a:pt x="457" y="675"/>
                  </a:cubicBezTo>
                  <a:cubicBezTo>
                    <a:pt x="457" y="675"/>
                    <a:pt x="457" y="675"/>
                    <a:pt x="457" y="675"/>
                  </a:cubicBezTo>
                  <a:cubicBezTo>
                    <a:pt x="457" y="675"/>
                    <a:pt x="457" y="675"/>
                    <a:pt x="457" y="675"/>
                  </a:cubicBezTo>
                  <a:cubicBezTo>
                    <a:pt x="457" y="675"/>
                    <a:pt x="457" y="675"/>
                    <a:pt x="457" y="675"/>
                  </a:cubicBezTo>
                  <a:cubicBezTo>
                    <a:pt x="457" y="676"/>
                    <a:pt x="457" y="676"/>
                    <a:pt x="457" y="676"/>
                  </a:cubicBezTo>
                  <a:cubicBezTo>
                    <a:pt x="457" y="676"/>
                    <a:pt x="457" y="676"/>
                    <a:pt x="457" y="676"/>
                  </a:cubicBezTo>
                  <a:cubicBezTo>
                    <a:pt x="457" y="676"/>
                    <a:pt x="457" y="676"/>
                    <a:pt x="457" y="676"/>
                  </a:cubicBezTo>
                  <a:cubicBezTo>
                    <a:pt x="457" y="676"/>
                    <a:pt x="457" y="676"/>
                    <a:pt x="457" y="676"/>
                  </a:cubicBezTo>
                  <a:cubicBezTo>
                    <a:pt x="457" y="676"/>
                    <a:pt x="457" y="676"/>
                    <a:pt x="457" y="676"/>
                  </a:cubicBezTo>
                  <a:cubicBezTo>
                    <a:pt x="457" y="676"/>
                    <a:pt x="457" y="676"/>
                    <a:pt x="457" y="676"/>
                  </a:cubicBezTo>
                  <a:cubicBezTo>
                    <a:pt x="458" y="676"/>
                    <a:pt x="458" y="676"/>
                    <a:pt x="458" y="676"/>
                  </a:cubicBezTo>
                  <a:cubicBezTo>
                    <a:pt x="458" y="676"/>
                    <a:pt x="458" y="676"/>
                    <a:pt x="458" y="676"/>
                  </a:cubicBezTo>
                  <a:cubicBezTo>
                    <a:pt x="458" y="676"/>
                    <a:pt x="458" y="676"/>
                    <a:pt x="458" y="676"/>
                  </a:cubicBezTo>
                  <a:cubicBezTo>
                    <a:pt x="458" y="676"/>
                    <a:pt x="458" y="676"/>
                    <a:pt x="458" y="676"/>
                  </a:cubicBezTo>
                  <a:cubicBezTo>
                    <a:pt x="458" y="677"/>
                    <a:pt x="458" y="677"/>
                    <a:pt x="458" y="677"/>
                  </a:cubicBezTo>
                  <a:cubicBezTo>
                    <a:pt x="458" y="677"/>
                    <a:pt x="458" y="677"/>
                    <a:pt x="458" y="677"/>
                  </a:cubicBezTo>
                  <a:cubicBezTo>
                    <a:pt x="458" y="678"/>
                    <a:pt x="458" y="678"/>
                    <a:pt x="458" y="678"/>
                  </a:cubicBezTo>
                  <a:cubicBezTo>
                    <a:pt x="458" y="678"/>
                    <a:pt x="458" y="678"/>
                    <a:pt x="458" y="678"/>
                  </a:cubicBezTo>
                  <a:cubicBezTo>
                    <a:pt x="458" y="679"/>
                    <a:pt x="458" y="679"/>
                    <a:pt x="458" y="679"/>
                  </a:cubicBezTo>
                  <a:cubicBezTo>
                    <a:pt x="458" y="679"/>
                    <a:pt x="458" y="679"/>
                    <a:pt x="458" y="679"/>
                  </a:cubicBezTo>
                  <a:cubicBezTo>
                    <a:pt x="457" y="679"/>
                    <a:pt x="457" y="679"/>
                    <a:pt x="457" y="679"/>
                  </a:cubicBezTo>
                  <a:cubicBezTo>
                    <a:pt x="457" y="679"/>
                    <a:pt x="457" y="679"/>
                    <a:pt x="457" y="679"/>
                  </a:cubicBezTo>
                  <a:cubicBezTo>
                    <a:pt x="457" y="679"/>
                    <a:pt x="457" y="679"/>
                    <a:pt x="457" y="679"/>
                  </a:cubicBezTo>
                  <a:cubicBezTo>
                    <a:pt x="457" y="679"/>
                    <a:pt x="457" y="679"/>
                    <a:pt x="457" y="679"/>
                  </a:cubicBezTo>
                  <a:cubicBezTo>
                    <a:pt x="456" y="679"/>
                    <a:pt x="456" y="679"/>
                    <a:pt x="456" y="679"/>
                  </a:cubicBezTo>
                  <a:cubicBezTo>
                    <a:pt x="456" y="679"/>
                    <a:pt x="456" y="679"/>
                    <a:pt x="456" y="679"/>
                  </a:cubicBezTo>
                  <a:cubicBezTo>
                    <a:pt x="456" y="680"/>
                    <a:pt x="456" y="680"/>
                    <a:pt x="456" y="680"/>
                  </a:cubicBezTo>
                  <a:cubicBezTo>
                    <a:pt x="456" y="680"/>
                    <a:pt x="456" y="680"/>
                    <a:pt x="456" y="680"/>
                  </a:cubicBezTo>
                  <a:cubicBezTo>
                    <a:pt x="455" y="680"/>
                    <a:pt x="455" y="680"/>
                    <a:pt x="455" y="680"/>
                  </a:cubicBezTo>
                  <a:cubicBezTo>
                    <a:pt x="455" y="680"/>
                    <a:pt x="455" y="680"/>
                    <a:pt x="455" y="680"/>
                  </a:cubicBezTo>
                  <a:cubicBezTo>
                    <a:pt x="455" y="681"/>
                    <a:pt x="455" y="681"/>
                    <a:pt x="455" y="681"/>
                  </a:cubicBezTo>
                  <a:cubicBezTo>
                    <a:pt x="455" y="681"/>
                    <a:pt x="455" y="681"/>
                    <a:pt x="455" y="681"/>
                  </a:cubicBezTo>
                  <a:cubicBezTo>
                    <a:pt x="454" y="681"/>
                    <a:pt x="454" y="681"/>
                    <a:pt x="454" y="681"/>
                  </a:cubicBezTo>
                  <a:cubicBezTo>
                    <a:pt x="454" y="681"/>
                    <a:pt x="454" y="681"/>
                    <a:pt x="454" y="681"/>
                  </a:cubicBezTo>
                  <a:cubicBezTo>
                    <a:pt x="454" y="681"/>
                    <a:pt x="454" y="681"/>
                    <a:pt x="454" y="681"/>
                  </a:cubicBezTo>
                  <a:cubicBezTo>
                    <a:pt x="454" y="681"/>
                    <a:pt x="454" y="681"/>
                    <a:pt x="454" y="681"/>
                  </a:cubicBezTo>
                  <a:cubicBezTo>
                    <a:pt x="454" y="682"/>
                    <a:pt x="454" y="682"/>
                    <a:pt x="454" y="682"/>
                  </a:cubicBezTo>
                  <a:cubicBezTo>
                    <a:pt x="454" y="682"/>
                    <a:pt x="454" y="682"/>
                    <a:pt x="454" y="682"/>
                  </a:cubicBezTo>
                  <a:cubicBezTo>
                    <a:pt x="454" y="682"/>
                    <a:pt x="454" y="682"/>
                    <a:pt x="454" y="682"/>
                  </a:cubicBezTo>
                  <a:cubicBezTo>
                    <a:pt x="454" y="682"/>
                    <a:pt x="454" y="682"/>
                    <a:pt x="454" y="682"/>
                  </a:cubicBezTo>
                  <a:cubicBezTo>
                    <a:pt x="455" y="683"/>
                    <a:pt x="455" y="683"/>
                    <a:pt x="455" y="683"/>
                  </a:cubicBezTo>
                  <a:cubicBezTo>
                    <a:pt x="455" y="683"/>
                    <a:pt x="455" y="683"/>
                    <a:pt x="455" y="683"/>
                  </a:cubicBezTo>
                  <a:cubicBezTo>
                    <a:pt x="455" y="683"/>
                    <a:pt x="455" y="683"/>
                    <a:pt x="455" y="683"/>
                  </a:cubicBezTo>
                  <a:cubicBezTo>
                    <a:pt x="455" y="683"/>
                    <a:pt x="455" y="683"/>
                    <a:pt x="455" y="683"/>
                  </a:cubicBezTo>
                  <a:cubicBezTo>
                    <a:pt x="455" y="683"/>
                    <a:pt x="455" y="683"/>
                    <a:pt x="455" y="683"/>
                  </a:cubicBezTo>
                  <a:cubicBezTo>
                    <a:pt x="455" y="683"/>
                    <a:pt x="455" y="683"/>
                    <a:pt x="455" y="683"/>
                  </a:cubicBezTo>
                  <a:cubicBezTo>
                    <a:pt x="456" y="683"/>
                    <a:pt x="456" y="683"/>
                    <a:pt x="456" y="683"/>
                  </a:cubicBezTo>
                  <a:cubicBezTo>
                    <a:pt x="456" y="683"/>
                    <a:pt x="456" y="683"/>
                    <a:pt x="456" y="683"/>
                  </a:cubicBezTo>
                  <a:cubicBezTo>
                    <a:pt x="457" y="684"/>
                    <a:pt x="457" y="684"/>
                    <a:pt x="457" y="684"/>
                  </a:cubicBezTo>
                  <a:cubicBezTo>
                    <a:pt x="457" y="684"/>
                    <a:pt x="457" y="684"/>
                    <a:pt x="457" y="684"/>
                  </a:cubicBezTo>
                  <a:cubicBezTo>
                    <a:pt x="457" y="684"/>
                    <a:pt x="457" y="684"/>
                    <a:pt x="457" y="684"/>
                  </a:cubicBezTo>
                  <a:cubicBezTo>
                    <a:pt x="457" y="684"/>
                    <a:pt x="457" y="684"/>
                    <a:pt x="457" y="684"/>
                  </a:cubicBezTo>
                  <a:cubicBezTo>
                    <a:pt x="457" y="684"/>
                    <a:pt x="457" y="684"/>
                    <a:pt x="457" y="684"/>
                  </a:cubicBezTo>
                  <a:cubicBezTo>
                    <a:pt x="457" y="684"/>
                    <a:pt x="457" y="684"/>
                    <a:pt x="457" y="684"/>
                  </a:cubicBezTo>
                  <a:cubicBezTo>
                    <a:pt x="457" y="685"/>
                    <a:pt x="457" y="685"/>
                    <a:pt x="457" y="685"/>
                  </a:cubicBezTo>
                  <a:cubicBezTo>
                    <a:pt x="457" y="685"/>
                    <a:pt x="457" y="685"/>
                    <a:pt x="457" y="685"/>
                  </a:cubicBezTo>
                  <a:cubicBezTo>
                    <a:pt x="457" y="685"/>
                    <a:pt x="457" y="685"/>
                    <a:pt x="457" y="685"/>
                  </a:cubicBezTo>
                  <a:cubicBezTo>
                    <a:pt x="457" y="685"/>
                    <a:pt x="457" y="685"/>
                    <a:pt x="457" y="685"/>
                  </a:cubicBezTo>
                  <a:cubicBezTo>
                    <a:pt x="457" y="685"/>
                    <a:pt x="457" y="685"/>
                    <a:pt x="457" y="685"/>
                  </a:cubicBezTo>
                  <a:cubicBezTo>
                    <a:pt x="457" y="685"/>
                    <a:pt x="457" y="685"/>
                    <a:pt x="457" y="685"/>
                  </a:cubicBezTo>
                  <a:cubicBezTo>
                    <a:pt x="457" y="685"/>
                    <a:pt x="457" y="685"/>
                    <a:pt x="457" y="685"/>
                  </a:cubicBezTo>
                  <a:cubicBezTo>
                    <a:pt x="457" y="685"/>
                    <a:pt x="457" y="685"/>
                    <a:pt x="457" y="685"/>
                  </a:cubicBezTo>
                  <a:cubicBezTo>
                    <a:pt x="457" y="686"/>
                    <a:pt x="457" y="686"/>
                    <a:pt x="457" y="686"/>
                  </a:cubicBezTo>
                  <a:cubicBezTo>
                    <a:pt x="457" y="686"/>
                    <a:pt x="457" y="686"/>
                    <a:pt x="457" y="686"/>
                  </a:cubicBezTo>
                  <a:cubicBezTo>
                    <a:pt x="457" y="686"/>
                    <a:pt x="457" y="686"/>
                    <a:pt x="457" y="686"/>
                  </a:cubicBezTo>
                  <a:cubicBezTo>
                    <a:pt x="457" y="686"/>
                    <a:pt x="457" y="686"/>
                    <a:pt x="457" y="686"/>
                  </a:cubicBezTo>
                  <a:cubicBezTo>
                    <a:pt x="455" y="686"/>
                    <a:pt x="455" y="686"/>
                    <a:pt x="455" y="686"/>
                  </a:cubicBezTo>
                  <a:cubicBezTo>
                    <a:pt x="455" y="686"/>
                    <a:pt x="455" y="686"/>
                    <a:pt x="455" y="686"/>
                  </a:cubicBezTo>
                  <a:cubicBezTo>
                    <a:pt x="455" y="687"/>
                    <a:pt x="455" y="687"/>
                    <a:pt x="455" y="687"/>
                  </a:cubicBezTo>
                  <a:cubicBezTo>
                    <a:pt x="455" y="687"/>
                    <a:pt x="455" y="687"/>
                    <a:pt x="455" y="687"/>
                  </a:cubicBezTo>
                  <a:cubicBezTo>
                    <a:pt x="455" y="687"/>
                    <a:pt x="455" y="687"/>
                    <a:pt x="455" y="687"/>
                  </a:cubicBezTo>
                  <a:cubicBezTo>
                    <a:pt x="455" y="687"/>
                    <a:pt x="455" y="687"/>
                    <a:pt x="455" y="687"/>
                  </a:cubicBezTo>
                  <a:cubicBezTo>
                    <a:pt x="455" y="688"/>
                    <a:pt x="455" y="688"/>
                    <a:pt x="455" y="688"/>
                  </a:cubicBezTo>
                  <a:cubicBezTo>
                    <a:pt x="455" y="688"/>
                    <a:pt x="455" y="688"/>
                    <a:pt x="455" y="688"/>
                  </a:cubicBezTo>
                  <a:cubicBezTo>
                    <a:pt x="456" y="688"/>
                    <a:pt x="456" y="688"/>
                    <a:pt x="456" y="688"/>
                  </a:cubicBezTo>
                  <a:cubicBezTo>
                    <a:pt x="456" y="688"/>
                    <a:pt x="456" y="688"/>
                    <a:pt x="456" y="688"/>
                  </a:cubicBezTo>
                  <a:cubicBezTo>
                    <a:pt x="456" y="689"/>
                    <a:pt x="456" y="689"/>
                    <a:pt x="456" y="689"/>
                  </a:cubicBezTo>
                  <a:cubicBezTo>
                    <a:pt x="456" y="689"/>
                    <a:pt x="456" y="689"/>
                    <a:pt x="456" y="689"/>
                  </a:cubicBezTo>
                  <a:cubicBezTo>
                    <a:pt x="456" y="689"/>
                    <a:pt x="456" y="689"/>
                    <a:pt x="456" y="689"/>
                  </a:cubicBezTo>
                  <a:cubicBezTo>
                    <a:pt x="456" y="689"/>
                    <a:pt x="456" y="689"/>
                    <a:pt x="456" y="689"/>
                  </a:cubicBezTo>
                  <a:cubicBezTo>
                    <a:pt x="456" y="690"/>
                    <a:pt x="456" y="690"/>
                    <a:pt x="456" y="690"/>
                  </a:cubicBezTo>
                  <a:cubicBezTo>
                    <a:pt x="456" y="690"/>
                    <a:pt x="456" y="690"/>
                    <a:pt x="456" y="690"/>
                  </a:cubicBezTo>
                  <a:cubicBezTo>
                    <a:pt x="456" y="690"/>
                    <a:pt x="456" y="690"/>
                    <a:pt x="456" y="690"/>
                  </a:cubicBezTo>
                  <a:cubicBezTo>
                    <a:pt x="456" y="690"/>
                    <a:pt x="456" y="690"/>
                    <a:pt x="456" y="690"/>
                  </a:cubicBezTo>
                  <a:cubicBezTo>
                    <a:pt x="455" y="690"/>
                    <a:pt x="455" y="690"/>
                    <a:pt x="455" y="690"/>
                  </a:cubicBezTo>
                  <a:cubicBezTo>
                    <a:pt x="455" y="690"/>
                    <a:pt x="455" y="690"/>
                    <a:pt x="455" y="690"/>
                  </a:cubicBezTo>
                  <a:cubicBezTo>
                    <a:pt x="455" y="691"/>
                    <a:pt x="455" y="691"/>
                    <a:pt x="455" y="691"/>
                  </a:cubicBezTo>
                  <a:cubicBezTo>
                    <a:pt x="455" y="691"/>
                    <a:pt x="455" y="691"/>
                    <a:pt x="455" y="691"/>
                  </a:cubicBezTo>
                  <a:cubicBezTo>
                    <a:pt x="454" y="691"/>
                    <a:pt x="454" y="691"/>
                    <a:pt x="454" y="691"/>
                  </a:cubicBezTo>
                  <a:cubicBezTo>
                    <a:pt x="454" y="691"/>
                    <a:pt x="454" y="691"/>
                    <a:pt x="454" y="691"/>
                  </a:cubicBezTo>
                  <a:cubicBezTo>
                    <a:pt x="454" y="691"/>
                    <a:pt x="454" y="691"/>
                    <a:pt x="454" y="691"/>
                  </a:cubicBezTo>
                  <a:cubicBezTo>
                    <a:pt x="454" y="691"/>
                    <a:pt x="454" y="691"/>
                    <a:pt x="454" y="691"/>
                  </a:cubicBezTo>
                  <a:cubicBezTo>
                    <a:pt x="453" y="691"/>
                    <a:pt x="453" y="691"/>
                    <a:pt x="453" y="691"/>
                  </a:cubicBezTo>
                  <a:cubicBezTo>
                    <a:pt x="453" y="691"/>
                    <a:pt x="453" y="691"/>
                    <a:pt x="453" y="691"/>
                  </a:cubicBezTo>
                  <a:cubicBezTo>
                    <a:pt x="453" y="691"/>
                    <a:pt x="453" y="691"/>
                    <a:pt x="453" y="691"/>
                  </a:cubicBezTo>
                  <a:cubicBezTo>
                    <a:pt x="453" y="691"/>
                    <a:pt x="453" y="691"/>
                    <a:pt x="453" y="691"/>
                  </a:cubicBezTo>
                  <a:cubicBezTo>
                    <a:pt x="452" y="692"/>
                    <a:pt x="452" y="692"/>
                    <a:pt x="452" y="692"/>
                  </a:cubicBezTo>
                  <a:cubicBezTo>
                    <a:pt x="452" y="692"/>
                    <a:pt x="452" y="692"/>
                    <a:pt x="452" y="692"/>
                  </a:cubicBezTo>
                  <a:cubicBezTo>
                    <a:pt x="452" y="692"/>
                    <a:pt x="452" y="692"/>
                    <a:pt x="452" y="692"/>
                  </a:cubicBezTo>
                  <a:cubicBezTo>
                    <a:pt x="452" y="692"/>
                    <a:pt x="452" y="692"/>
                    <a:pt x="452" y="692"/>
                  </a:cubicBezTo>
                  <a:cubicBezTo>
                    <a:pt x="451" y="712"/>
                    <a:pt x="451" y="712"/>
                    <a:pt x="451" y="712"/>
                  </a:cubicBezTo>
                  <a:cubicBezTo>
                    <a:pt x="451" y="712"/>
                    <a:pt x="451" y="712"/>
                    <a:pt x="451" y="712"/>
                  </a:cubicBezTo>
                  <a:cubicBezTo>
                    <a:pt x="449" y="712"/>
                    <a:pt x="449" y="712"/>
                    <a:pt x="449" y="712"/>
                  </a:cubicBezTo>
                  <a:cubicBezTo>
                    <a:pt x="449" y="712"/>
                    <a:pt x="449" y="712"/>
                    <a:pt x="449" y="712"/>
                  </a:cubicBezTo>
                  <a:cubicBezTo>
                    <a:pt x="449" y="711"/>
                    <a:pt x="449" y="711"/>
                    <a:pt x="449" y="711"/>
                  </a:cubicBezTo>
                  <a:cubicBezTo>
                    <a:pt x="449" y="711"/>
                    <a:pt x="449" y="711"/>
                    <a:pt x="449" y="711"/>
                  </a:cubicBezTo>
                  <a:cubicBezTo>
                    <a:pt x="448" y="710"/>
                    <a:pt x="448" y="710"/>
                    <a:pt x="448" y="710"/>
                  </a:cubicBezTo>
                  <a:cubicBezTo>
                    <a:pt x="448" y="710"/>
                    <a:pt x="448" y="710"/>
                    <a:pt x="448" y="710"/>
                  </a:cubicBezTo>
                  <a:cubicBezTo>
                    <a:pt x="447" y="710"/>
                    <a:pt x="447" y="710"/>
                    <a:pt x="447" y="710"/>
                  </a:cubicBezTo>
                  <a:cubicBezTo>
                    <a:pt x="447" y="710"/>
                    <a:pt x="447" y="710"/>
                    <a:pt x="447" y="710"/>
                  </a:cubicBezTo>
                  <a:cubicBezTo>
                    <a:pt x="446" y="709"/>
                    <a:pt x="446" y="709"/>
                    <a:pt x="446" y="709"/>
                  </a:cubicBezTo>
                  <a:cubicBezTo>
                    <a:pt x="446" y="709"/>
                    <a:pt x="446" y="709"/>
                    <a:pt x="446" y="709"/>
                  </a:cubicBezTo>
                  <a:cubicBezTo>
                    <a:pt x="444" y="709"/>
                    <a:pt x="444" y="709"/>
                    <a:pt x="444" y="709"/>
                  </a:cubicBezTo>
                  <a:cubicBezTo>
                    <a:pt x="444" y="709"/>
                    <a:pt x="444" y="709"/>
                    <a:pt x="444" y="709"/>
                  </a:cubicBezTo>
                  <a:cubicBezTo>
                    <a:pt x="443" y="709"/>
                    <a:pt x="443" y="709"/>
                    <a:pt x="443" y="709"/>
                  </a:cubicBezTo>
                  <a:cubicBezTo>
                    <a:pt x="443" y="709"/>
                    <a:pt x="443" y="709"/>
                    <a:pt x="443" y="709"/>
                  </a:cubicBezTo>
                  <a:cubicBezTo>
                    <a:pt x="442" y="708"/>
                    <a:pt x="442" y="708"/>
                    <a:pt x="442" y="708"/>
                  </a:cubicBezTo>
                  <a:cubicBezTo>
                    <a:pt x="442" y="708"/>
                    <a:pt x="442" y="708"/>
                    <a:pt x="442" y="708"/>
                  </a:cubicBezTo>
                  <a:cubicBezTo>
                    <a:pt x="441" y="708"/>
                    <a:pt x="441" y="708"/>
                    <a:pt x="441" y="708"/>
                  </a:cubicBezTo>
                  <a:cubicBezTo>
                    <a:pt x="441" y="708"/>
                    <a:pt x="441" y="708"/>
                    <a:pt x="441" y="708"/>
                  </a:cubicBezTo>
                  <a:cubicBezTo>
                    <a:pt x="439" y="708"/>
                    <a:pt x="439" y="708"/>
                    <a:pt x="439" y="708"/>
                  </a:cubicBezTo>
                  <a:cubicBezTo>
                    <a:pt x="439" y="708"/>
                    <a:pt x="439" y="708"/>
                    <a:pt x="439" y="708"/>
                  </a:cubicBezTo>
                  <a:cubicBezTo>
                    <a:pt x="434" y="712"/>
                    <a:pt x="434" y="712"/>
                    <a:pt x="434" y="712"/>
                  </a:cubicBezTo>
                  <a:cubicBezTo>
                    <a:pt x="434" y="712"/>
                    <a:pt x="434" y="712"/>
                    <a:pt x="434" y="712"/>
                  </a:cubicBezTo>
                  <a:cubicBezTo>
                    <a:pt x="432" y="713"/>
                    <a:pt x="432" y="713"/>
                    <a:pt x="432" y="713"/>
                  </a:cubicBezTo>
                  <a:cubicBezTo>
                    <a:pt x="432" y="713"/>
                    <a:pt x="432" y="713"/>
                    <a:pt x="432" y="713"/>
                  </a:cubicBezTo>
                  <a:cubicBezTo>
                    <a:pt x="431" y="715"/>
                    <a:pt x="431" y="715"/>
                    <a:pt x="431" y="715"/>
                  </a:cubicBezTo>
                  <a:cubicBezTo>
                    <a:pt x="431" y="715"/>
                    <a:pt x="431" y="715"/>
                    <a:pt x="431" y="715"/>
                  </a:cubicBezTo>
                  <a:cubicBezTo>
                    <a:pt x="430" y="716"/>
                    <a:pt x="430" y="716"/>
                    <a:pt x="430" y="716"/>
                  </a:cubicBezTo>
                  <a:cubicBezTo>
                    <a:pt x="430" y="716"/>
                    <a:pt x="430" y="716"/>
                    <a:pt x="430" y="716"/>
                  </a:cubicBezTo>
                  <a:cubicBezTo>
                    <a:pt x="430" y="718"/>
                    <a:pt x="430" y="718"/>
                    <a:pt x="430" y="718"/>
                  </a:cubicBezTo>
                  <a:cubicBezTo>
                    <a:pt x="430" y="718"/>
                    <a:pt x="430" y="718"/>
                    <a:pt x="430" y="718"/>
                  </a:cubicBezTo>
                  <a:cubicBezTo>
                    <a:pt x="429" y="719"/>
                    <a:pt x="429" y="719"/>
                    <a:pt x="429" y="719"/>
                  </a:cubicBezTo>
                  <a:cubicBezTo>
                    <a:pt x="429" y="719"/>
                    <a:pt x="429" y="719"/>
                    <a:pt x="429" y="719"/>
                  </a:cubicBezTo>
                  <a:cubicBezTo>
                    <a:pt x="428" y="721"/>
                    <a:pt x="428" y="721"/>
                    <a:pt x="428" y="721"/>
                  </a:cubicBezTo>
                  <a:cubicBezTo>
                    <a:pt x="428" y="721"/>
                    <a:pt x="428" y="721"/>
                    <a:pt x="428" y="721"/>
                  </a:cubicBezTo>
                  <a:cubicBezTo>
                    <a:pt x="427" y="722"/>
                    <a:pt x="427" y="722"/>
                    <a:pt x="427" y="722"/>
                  </a:cubicBezTo>
                  <a:cubicBezTo>
                    <a:pt x="427" y="722"/>
                    <a:pt x="427" y="722"/>
                    <a:pt x="427" y="722"/>
                  </a:cubicBezTo>
                  <a:cubicBezTo>
                    <a:pt x="426" y="723"/>
                    <a:pt x="426" y="723"/>
                    <a:pt x="426" y="723"/>
                  </a:cubicBezTo>
                  <a:lnTo>
                    <a:pt x="425" y="723"/>
                  </a:lnTo>
                  <a:close/>
                  <a:moveTo>
                    <a:pt x="270" y="716"/>
                  </a:moveTo>
                  <a:cubicBezTo>
                    <a:pt x="269" y="716"/>
                    <a:pt x="269" y="716"/>
                    <a:pt x="269" y="716"/>
                  </a:cubicBezTo>
                  <a:cubicBezTo>
                    <a:pt x="269" y="716"/>
                    <a:pt x="269" y="716"/>
                    <a:pt x="269" y="716"/>
                  </a:cubicBezTo>
                  <a:cubicBezTo>
                    <a:pt x="269" y="716"/>
                    <a:pt x="269" y="716"/>
                    <a:pt x="269" y="716"/>
                  </a:cubicBezTo>
                  <a:cubicBezTo>
                    <a:pt x="269" y="716"/>
                    <a:pt x="269" y="716"/>
                    <a:pt x="269" y="716"/>
                  </a:cubicBezTo>
                  <a:cubicBezTo>
                    <a:pt x="269" y="716"/>
                    <a:pt x="269" y="716"/>
                    <a:pt x="269" y="716"/>
                  </a:cubicBezTo>
                  <a:cubicBezTo>
                    <a:pt x="269" y="716"/>
                    <a:pt x="269" y="716"/>
                    <a:pt x="269" y="716"/>
                  </a:cubicBezTo>
                  <a:cubicBezTo>
                    <a:pt x="268" y="715"/>
                    <a:pt x="268" y="715"/>
                    <a:pt x="268" y="715"/>
                  </a:cubicBezTo>
                  <a:cubicBezTo>
                    <a:pt x="268" y="715"/>
                    <a:pt x="268" y="715"/>
                    <a:pt x="268" y="715"/>
                  </a:cubicBezTo>
                  <a:cubicBezTo>
                    <a:pt x="268" y="715"/>
                    <a:pt x="268" y="715"/>
                    <a:pt x="268" y="715"/>
                  </a:cubicBezTo>
                  <a:cubicBezTo>
                    <a:pt x="268" y="715"/>
                    <a:pt x="268" y="715"/>
                    <a:pt x="268" y="715"/>
                  </a:cubicBezTo>
                  <a:cubicBezTo>
                    <a:pt x="268" y="715"/>
                    <a:pt x="268" y="715"/>
                    <a:pt x="268" y="715"/>
                  </a:cubicBezTo>
                  <a:cubicBezTo>
                    <a:pt x="268" y="715"/>
                    <a:pt x="268" y="715"/>
                    <a:pt x="268" y="715"/>
                  </a:cubicBezTo>
                  <a:cubicBezTo>
                    <a:pt x="267" y="715"/>
                    <a:pt x="267" y="715"/>
                    <a:pt x="267" y="715"/>
                  </a:cubicBezTo>
                  <a:cubicBezTo>
                    <a:pt x="267" y="715"/>
                    <a:pt x="267" y="715"/>
                    <a:pt x="267" y="715"/>
                  </a:cubicBezTo>
                  <a:cubicBezTo>
                    <a:pt x="267" y="714"/>
                    <a:pt x="267" y="714"/>
                    <a:pt x="267" y="714"/>
                  </a:cubicBezTo>
                  <a:cubicBezTo>
                    <a:pt x="267" y="714"/>
                    <a:pt x="267" y="714"/>
                    <a:pt x="267" y="714"/>
                  </a:cubicBezTo>
                  <a:cubicBezTo>
                    <a:pt x="267" y="714"/>
                    <a:pt x="267" y="714"/>
                    <a:pt x="267" y="714"/>
                  </a:cubicBezTo>
                  <a:cubicBezTo>
                    <a:pt x="267" y="714"/>
                    <a:pt x="267" y="714"/>
                    <a:pt x="267" y="714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66" y="713"/>
                    <a:pt x="266" y="713"/>
                    <a:pt x="266" y="713"/>
                  </a:cubicBezTo>
                  <a:cubicBezTo>
                    <a:pt x="266" y="713"/>
                    <a:pt x="266" y="713"/>
                    <a:pt x="266" y="713"/>
                  </a:cubicBezTo>
                  <a:cubicBezTo>
                    <a:pt x="266" y="713"/>
                    <a:pt x="266" y="713"/>
                    <a:pt x="266" y="713"/>
                  </a:cubicBezTo>
                  <a:cubicBezTo>
                    <a:pt x="266" y="713"/>
                    <a:pt x="266" y="713"/>
                    <a:pt x="266" y="713"/>
                  </a:cubicBezTo>
                  <a:cubicBezTo>
                    <a:pt x="265" y="713"/>
                    <a:pt x="265" y="713"/>
                    <a:pt x="265" y="713"/>
                  </a:cubicBezTo>
                  <a:cubicBezTo>
                    <a:pt x="265" y="713"/>
                    <a:pt x="265" y="713"/>
                    <a:pt x="265" y="713"/>
                  </a:cubicBezTo>
                  <a:cubicBezTo>
                    <a:pt x="265" y="713"/>
                    <a:pt x="265" y="713"/>
                    <a:pt x="265" y="713"/>
                  </a:cubicBezTo>
                  <a:cubicBezTo>
                    <a:pt x="265" y="713"/>
                    <a:pt x="265" y="713"/>
                    <a:pt x="265" y="713"/>
                  </a:cubicBezTo>
                  <a:cubicBezTo>
                    <a:pt x="265" y="713"/>
                    <a:pt x="265" y="713"/>
                    <a:pt x="265" y="713"/>
                  </a:cubicBezTo>
                  <a:cubicBezTo>
                    <a:pt x="265" y="713"/>
                    <a:pt x="265" y="713"/>
                    <a:pt x="265" y="713"/>
                  </a:cubicBezTo>
                  <a:cubicBezTo>
                    <a:pt x="265" y="713"/>
                    <a:pt x="265" y="713"/>
                    <a:pt x="265" y="713"/>
                  </a:cubicBezTo>
                  <a:cubicBezTo>
                    <a:pt x="265" y="713"/>
                    <a:pt x="265" y="713"/>
                    <a:pt x="265" y="713"/>
                  </a:cubicBezTo>
                  <a:cubicBezTo>
                    <a:pt x="265" y="712"/>
                    <a:pt x="265" y="712"/>
                    <a:pt x="265" y="712"/>
                  </a:cubicBezTo>
                  <a:cubicBezTo>
                    <a:pt x="265" y="712"/>
                    <a:pt x="265" y="712"/>
                    <a:pt x="265" y="712"/>
                  </a:cubicBezTo>
                  <a:cubicBezTo>
                    <a:pt x="265" y="712"/>
                    <a:pt x="265" y="712"/>
                    <a:pt x="265" y="712"/>
                  </a:cubicBezTo>
                  <a:cubicBezTo>
                    <a:pt x="265" y="712"/>
                    <a:pt x="265" y="712"/>
                    <a:pt x="265" y="712"/>
                  </a:cubicBezTo>
                  <a:cubicBezTo>
                    <a:pt x="265" y="712"/>
                    <a:pt x="265" y="712"/>
                    <a:pt x="265" y="712"/>
                  </a:cubicBezTo>
                  <a:cubicBezTo>
                    <a:pt x="265" y="712"/>
                    <a:pt x="265" y="712"/>
                    <a:pt x="265" y="712"/>
                  </a:cubicBezTo>
                  <a:cubicBezTo>
                    <a:pt x="264" y="712"/>
                    <a:pt x="264" y="712"/>
                    <a:pt x="264" y="712"/>
                  </a:cubicBezTo>
                  <a:cubicBezTo>
                    <a:pt x="264" y="712"/>
                    <a:pt x="264" y="712"/>
                    <a:pt x="264" y="712"/>
                  </a:cubicBezTo>
                  <a:cubicBezTo>
                    <a:pt x="264" y="712"/>
                    <a:pt x="264" y="712"/>
                    <a:pt x="264" y="712"/>
                  </a:cubicBezTo>
                  <a:cubicBezTo>
                    <a:pt x="264" y="712"/>
                    <a:pt x="264" y="712"/>
                    <a:pt x="264" y="712"/>
                  </a:cubicBezTo>
                  <a:cubicBezTo>
                    <a:pt x="264" y="712"/>
                    <a:pt x="264" y="712"/>
                    <a:pt x="264" y="712"/>
                  </a:cubicBezTo>
                  <a:cubicBezTo>
                    <a:pt x="264" y="712"/>
                    <a:pt x="264" y="712"/>
                    <a:pt x="264" y="712"/>
                  </a:cubicBezTo>
                  <a:cubicBezTo>
                    <a:pt x="264" y="711"/>
                    <a:pt x="264" y="711"/>
                    <a:pt x="264" y="711"/>
                  </a:cubicBezTo>
                  <a:cubicBezTo>
                    <a:pt x="264" y="711"/>
                    <a:pt x="264" y="711"/>
                    <a:pt x="264" y="711"/>
                  </a:cubicBezTo>
                  <a:cubicBezTo>
                    <a:pt x="265" y="710"/>
                    <a:pt x="265" y="710"/>
                    <a:pt x="265" y="710"/>
                  </a:cubicBezTo>
                  <a:cubicBezTo>
                    <a:pt x="265" y="710"/>
                    <a:pt x="265" y="710"/>
                    <a:pt x="265" y="710"/>
                  </a:cubicBezTo>
                  <a:cubicBezTo>
                    <a:pt x="266" y="710"/>
                    <a:pt x="266" y="710"/>
                    <a:pt x="266" y="710"/>
                  </a:cubicBezTo>
                  <a:cubicBezTo>
                    <a:pt x="266" y="710"/>
                    <a:pt x="266" y="710"/>
                    <a:pt x="266" y="710"/>
                  </a:cubicBezTo>
                  <a:cubicBezTo>
                    <a:pt x="267" y="710"/>
                    <a:pt x="267" y="710"/>
                    <a:pt x="267" y="710"/>
                  </a:cubicBezTo>
                  <a:cubicBezTo>
                    <a:pt x="267" y="710"/>
                    <a:pt x="267" y="710"/>
                    <a:pt x="267" y="710"/>
                  </a:cubicBezTo>
                  <a:cubicBezTo>
                    <a:pt x="268" y="710"/>
                    <a:pt x="268" y="710"/>
                    <a:pt x="268" y="710"/>
                  </a:cubicBezTo>
                  <a:cubicBezTo>
                    <a:pt x="268" y="710"/>
                    <a:pt x="268" y="710"/>
                    <a:pt x="268" y="710"/>
                  </a:cubicBezTo>
                  <a:cubicBezTo>
                    <a:pt x="269" y="710"/>
                    <a:pt x="269" y="710"/>
                    <a:pt x="269" y="710"/>
                  </a:cubicBezTo>
                  <a:cubicBezTo>
                    <a:pt x="269" y="710"/>
                    <a:pt x="269" y="710"/>
                    <a:pt x="269" y="710"/>
                  </a:cubicBezTo>
                  <a:cubicBezTo>
                    <a:pt x="271" y="710"/>
                    <a:pt x="271" y="710"/>
                    <a:pt x="271" y="710"/>
                  </a:cubicBezTo>
                  <a:cubicBezTo>
                    <a:pt x="271" y="710"/>
                    <a:pt x="271" y="710"/>
                    <a:pt x="271" y="710"/>
                  </a:cubicBezTo>
                  <a:cubicBezTo>
                    <a:pt x="272" y="709"/>
                    <a:pt x="272" y="709"/>
                    <a:pt x="272" y="709"/>
                  </a:cubicBezTo>
                  <a:cubicBezTo>
                    <a:pt x="272" y="709"/>
                    <a:pt x="272" y="709"/>
                    <a:pt x="272" y="709"/>
                  </a:cubicBezTo>
                  <a:cubicBezTo>
                    <a:pt x="273" y="709"/>
                    <a:pt x="273" y="709"/>
                    <a:pt x="273" y="709"/>
                  </a:cubicBezTo>
                  <a:cubicBezTo>
                    <a:pt x="273" y="709"/>
                    <a:pt x="273" y="709"/>
                    <a:pt x="273" y="709"/>
                  </a:cubicBezTo>
                  <a:cubicBezTo>
                    <a:pt x="274" y="708"/>
                    <a:pt x="274" y="708"/>
                    <a:pt x="274" y="708"/>
                  </a:cubicBezTo>
                  <a:cubicBezTo>
                    <a:pt x="274" y="708"/>
                    <a:pt x="274" y="708"/>
                    <a:pt x="274" y="708"/>
                  </a:cubicBezTo>
                  <a:cubicBezTo>
                    <a:pt x="275" y="708"/>
                    <a:pt x="275" y="708"/>
                    <a:pt x="275" y="708"/>
                  </a:cubicBezTo>
                  <a:cubicBezTo>
                    <a:pt x="275" y="708"/>
                    <a:pt x="275" y="708"/>
                    <a:pt x="275" y="708"/>
                  </a:cubicBezTo>
                  <a:cubicBezTo>
                    <a:pt x="277" y="707"/>
                    <a:pt x="277" y="707"/>
                    <a:pt x="277" y="707"/>
                  </a:cubicBezTo>
                  <a:cubicBezTo>
                    <a:pt x="277" y="707"/>
                    <a:pt x="277" y="707"/>
                    <a:pt x="277" y="707"/>
                  </a:cubicBezTo>
                  <a:cubicBezTo>
                    <a:pt x="278" y="706"/>
                    <a:pt x="278" y="706"/>
                    <a:pt x="278" y="706"/>
                  </a:cubicBezTo>
                  <a:cubicBezTo>
                    <a:pt x="278" y="706"/>
                    <a:pt x="278" y="706"/>
                    <a:pt x="278" y="706"/>
                  </a:cubicBezTo>
                  <a:cubicBezTo>
                    <a:pt x="279" y="705"/>
                    <a:pt x="279" y="705"/>
                    <a:pt x="279" y="705"/>
                  </a:cubicBezTo>
                  <a:cubicBezTo>
                    <a:pt x="279" y="705"/>
                    <a:pt x="279" y="705"/>
                    <a:pt x="279" y="705"/>
                  </a:cubicBezTo>
                  <a:cubicBezTo>
                    <a:pt x="280" y="704"/>
                    <a:pt x="280" y="704"/>
                    <a:pt x="280" y="704"/>
                  </a:cubicBezTo>
                  <a:cubicBezTo>
                    <a:pt x="280" y="704"/>
                    <a:pt x="280" y="704"/>
                    <a:pt x="280" y="704"/>
                  </a:cubicBezTo>
                  <a:cubicBezTo>
                    <a:pt x="281" y="703"/>
                    <a:pt x="281" y="703"/>
                    <a:pt x="281" y="703"/>
                  </a:cubicBezTo>
                  <a:cubicBezTo>
                    <a:pt x="281" y="703"/>
                    <a:pt x="281" y="703"/>
                    <a:pt x="281" y="703"/>
                  </a:cubicBezTo>
                  <a:cubicBezTo>
                    <a:pt x="282" y="701"/>
                    <a:pt x="282" y="701"/>
                    <a:pt x="282" y="701"/>
                  </a:cubicBezTo>
                  <a:cubicBezTo>
                    <a:pt x="282" y="701"/>
                    <a:pt x="282" y="701"/>
                    <a:pt x="282" y="701"/>
                  </a:cubicBezTo>
                  <a:cubicBezTo>
                    <a:pt x="283" y="700"/>
                    <a:pt x="283" y="700"/>
                    <a:pt x="283" y="700"/>
                  </a:cubicBezTo>
                  <a:cubicBezTo>
                    <a:pt x="283" y="700"/>
                    <a:pt x="283" y="700"/>
                    <a:pt x="283" y="700"/>
                  </a:cubicBezTo>
                  <a:cubicBezTo>
                    <a:pt x="284" y="701"/>
                    <a:pt x="284" y="701"/>
                    <a:pt x="284" y="701"/>
                  </a:cubicBezTo>
                  <a:cubicBezTo>
                    <a:pt x="284" y="701"/>
                    <a:pt x="284" y="701"/>
                    <a:pt x="284" y="701"/>
                  </a:cubicBezTo>
                  <a:cubicBezTo>
                    <a:pt x="283" y="703"/>
                    <a:pt x="283" y="703"/>
                    <a:pt x="283" y="703"/>
                  </a:cubicBezTo>
                  <a:cubicBezTo>
                    <a:pt x="283" y="703"/>
                    <a:pt x="283" y="703"/>
                    <a:pt x="283" y="703"/>
                  </a:cubicBezTo>
                  <a:cubicBezTo>
                    <a:pt x="282" y="704"/>
                    <a:pt x="282" y="704"/>
                    <a:pt x="282" y="704"/>
                  </a:cubicBezTo>
                  <a:cubicBezTo>
                    <a:pt x="282" y="704"/>
                    <a:pt x="282" y="704"/>
                    <a:pt x="282" y="704"/>
                  </a:cubicBezTo>
                  <a:cubicBezTo>
                    <a:pt x="280" y="706"/>
                    <a:pt x="280" y="706"/>
                    <a:pt x="280" y="706"/>
                  </a:cubicBezTo>
                  <a:cubicBezTo>
                    <a:pt x="280" y="706"/>
                    <a:pt x="280" y="706"/>
                    <a:pt x="280" y="706"/>
                  </a:cubicBezTo>
                  <a:cubicBezTo>
                    <a:pt x="279" y="707"/>
                    <a:pt x="279" y="707"/>
                    <a:pt x="279" y="707"/>
                  </a:cubicBezTo>
                  <a:cubicBezTo>
                    <a:pt x="279" y="707"/>
                    <a:pt x="279" y="707"/>
                    <a:pt x="279" y="707"/>
                  </a:cubicBezTo>
                  <a:cubicBezTo>
                    <a:pt x="277" y="709"/>
                    <a:pt x="277" y="709"/>
                    <a:pt x="277" y="709"/>
                  </a:cubicBezTo>
                  <a:cubicBezTo>
                    <a:pt x="277" y="709"/>
                    <a:pt x="277" y="709"/>
                    <a:pt x="277" y="709"/>
                  </a:cubicBezTo>
                  <a:cubicBezTo>
                    <a:pt x="276" y="711"/>
                    <a:pt x="276" y="711"/>
                    <a:pt x="276" y="711"/>
                  </a:cubicBezTo>
                  <a:cubicBezTo>
                    <a:pt x="276" y="711"/>
                    <a:pt x="276" y="711"/>
                    <a:pt x="276" y="711"/>
                  </a:cubicBezTo>
                  <a:cubicBezTo>
                    <a:pt x="274" y="713"/>
                    <a:pt x="274" y="713"/>
                    <a:pt x="274" y="713"/>
                  </a:cubicBezTo>
                  <a:cubicBezTo>
                    <a:pt x="274" y="713"/>
                    <a:pt x="274" y="713"/>
                    <a:pt x="274" y="713"/>
                  </a:cubicBezTo>
                  <a:cubicBezTo>
                    <a:pt x="274" y="715"/>
                    <a:pt x="274" y="715"/>
                    <a:pt x="274" y="715"/>
                  </a:cubicBezTo>
                  <a:cubicBezTo>
                    <a:pt x="274" y="715"/>
                    <a:pt x="274" y="715"/>
                    <a:pt x="274" y="715"/>
                  </a:cubicBezTo>
                  <a:cubicBezTo>
                    <a:pt x="273" y="715"/>
                    <a:pt x="273" y="715"/>
                    <a:pt x="273" y="715"/>
                  </a:cubicBezTo>
                  <a:cubicBezTo>
                    <a:pt x="273" y="715"/>
                    <a:pt x="273" y="715"/>
                    <a:pt x="273" y="715"/>
                  </a:cubicBezTo>
                  <a:cubicBezTo>
                    <a:pt x="273" y="715"/>
                    <a:pt x="273" y="715"/>
                    <a:pt x="273" y="715"/>
                  </a:cubicBezTo>
                  <a:cubicBezTo>
                    <a:pt x="273" y="715"/>
                    <a:pt x="273" y="715"/>
                    <a:pt x="273" y="715"/>
                  </a:cubicBezTo>
                  <a:cubicBezTo>
                    <a:pt x="272" y="715"/>
                    <a:pt x="272" y="715"/>
                    <a:pt x="272" y="715"/>
                  </a:cubicBezTo>
                  <a:cubicBezTo>
                    <a:pt x="272" y="715"/>
                    <a:pt x="272" y="715"/>
                    <a:pt x="272" y="715"/>
                  </a:cubicBezTo>
                  <a:cubicBezTo>
                    <a:pt x="272" y="715"/>
                    <a:pt x="272" y="715"/>
                    <a:pt x="272" y="715"/>
                  </a:cubicBezTo>
                  <a:cubicBezTo>
                    <a:pt x="272" y="715"/>
                    <a:pt x="272" y="715"/>
                    <a:pt x="272" y="715"/>
                  </a:cubicBezTo>
                  <a:cubicBezTo>
                    <a:pt x="271" y="715"/>
                    <a:pt x="271" y="715"/>
                    <a:pt x="271" y="715"/>
                  </a:cubicBezTo>
                  <a:cubicBezTo>
                    <a:pt x="271" y="715"/>
                    <a:pt x="271" y="715"/>
                    <a:pt x="271" y="715"/>
                  </a:cubicBezTo>
                  <a:cubicBezTo>
                    <a:pt x="271" y="716"/>
                    <a:pt x="271" y="716"/>
                    <a:pt x="271" y="716"/>
                  </a:cubicBezTo>
                  <a:cubicBezTo>
                    <a:pt x="271" y="716"/>
                    <a:pt x="271" y="716"/>
                    <a:pt x="271" y="716"/>
                  </a:cubicBezTo>
                  <a:cubicBezTo>
                    <a:pt x="270" y="716"/>
                    <a:pt x="270" y="716"/>
                    <a:pt x="270" y="716"/>
                  </a:cubicBezTo>
                  <a:cubicBezTo>
                    <a:pt x="270" y="716"/>
                    <a:pt x="270" y="716"/>
                    <a:pt x="270" y="716"/>
                  </a:cubicBezTo>
                  <a:cubicBezTo>
                    <a:pt x="270" y="716"/>
                    <a:pt x="270" y="716"/>
                    <a:pt x="270" y="716"/>
                  </a:cubicBezTo>
                  <a:close/>
                  <a:moveTo>
                    <a:pt x="562" y="715"/>
                  </a:moveTo>
                  <a:cubicBezTo>
                    <a:pt x="562" y="715"/>
                    <a:pt x="562" y="715"/>
                    <a:pt x="562" y="715"/>
                  </a:cubicBezTo>
                  <a:cubicBezTo>
                    <a:pt x="562" y="715"/>
                    <a:pt x="562" y="715"/>
                    <a:pt x="562" y="715"/>
                  </a:cubicBezTo>
                  <a:cubicBezTo>
                    <a:pt x="561" y="714"/>
                    <a:pt x="561" y="714"/>
                    <a:pt x="561" y="714"/>
                  </a:cubicBezTo>
                  <a:cubicBezTo>
                    <a:pt x="561" y="714"/>
                    <a:pt x="561" y="714"/>
                    <a:pt x="561" y="714"/>
                  </a:cubicBezTo>
                  <a:cubicBezTo>
                    <a:pt x="560" y="714"/>
                    <a:pt x="560" y="714"/>
                    <a:pt x="560" y="714"/>
                  </a:cubicBezTo>
                  <a:cubicBezTo>
                    <a:pt x="560" y="714"/>
                    <a:pt x="560" y="714"/>
                    <a:pt x="560" y="714"/>
                  </a:cubicBezTo>
                  <a:cubicBezTo>
                    <a:pt x="560" y="714"/>
                    <a:pt x="560" y="714"/>
                    <a:pt x="560" y="714"/>
                  </a:cubicBezTo>
                  <a:cubicBezTo>
                    <a:pt x="560" y="714"/>
                    <a:pt x="560" y="714"/>
                    <a:pt x="560" y="714"/>
                  </a:cubicBezTo>
                  <a:cubicBezTo>
                    <a:pt x="559" y="713"/>
                    <a:pt x="559" y="713"/>
                    <a:pt x="559" y="713"/>
                  </a:cubicBezTo>
                  <a:cubicBezTo>
                    <a:pt x="559" y="713"/>
                    <a:pt x="559" y="713"/>
                    <a:pt x="559" y="713"/>
                  </a:cubicBezTo>
                  <a:cubicBezTo>
                    <a:pt x="559" y="713"/>
                    <a:pt x="559" y="713"/>
                    <a:pt x="559" y="713"/>
                  </a:cubicBezTo>
                  <a:cubicBezTo>
                    <a:pt x="559" y="713"/>
                    <a:pt x="559" y="713"/>
                    <a:pt x="559" y="713"/>
                  </a:cubicBezTo>
                  <a:cubicBezTo>
                    <a:pt x="558" y="713"/>
                    <a:pt x="558" y="713"/>
                    <a:pt x="558" y="713"/>
                  </a:cubicBezTo>
                  <a:cubicBezTo>
                    <a:pt x="558" y="713"/>
                    <a:pt x="558" y="713"/>
                    <a:pt x="558" y="713"/>
                  </a:cubicBezTo>
                  <a:cubicBezTo>
                    <a:pt x="557" y="713"/>
                    <a:pt x="557" y="713"/>
                    <a:pt x="557" y="713"/>
                  </a:cubicBezTo>
                  <a:cubicBezTo>
                    <a:pt x="557" y="713"/>
                    <a:pt x="557" y="713"/>
                    <a:pt x="557" y="713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7" y="698"/>
                    <a:pt x="557" y="698"/>
                    <a:pt x="557" y="698"/>
                  </a:cubicBezTo>
                  <a:cubicBezTo>
                    <a:pt x="558" y="698"/>
                    <a:pt x="558" y="698"/>
                    <a:pt x="558" y="698"/>
                  </a:cubicBezTo>
                  <a:cubicBezTo>
                    <a:pt x="558" y="698"/>
                    <a:pt x="558" y="698"/>
                    <a:pt x="558" y="698"/>
                  </a:cubicBezTo>
                  <a:cubicBezTo>
                    <a:pt x="558" y="698"/>
                    <a:pt x="558" y="698"/>
                    <a:pt x="558" y="698"/>
                  </a:cubicBezTo>
                  <a:cubicBezTo>
                    <a:pt x="558" y="698"/>
                    <a:pt x="558" y="698"/>
                    <a:pt x="558" y="698"/>
                  </a:cubicBezTo>
                  <a:cubicBezTo>
                    <a:pt x="558" y="698"/>
                    <a:pt x="558" y="698"/>
                    <a:pt x="558" y="698"/>
                  </a:cubicBezTo>
                  <a:cubicBezTo>
                    <a:pt x="558" y="698"/>
                    <a:pt x="558" y="698"/>
                    <a:pt x="558" y="698"/>
                  </a:cubicBezTo>
                  <a:cubicBezTo>
                    <a:pt x="559" y="698"/>
                    <a:pt x="559" y="698"/>
                    <a:pt x="559" y="698"/>
                  </a:cubicBezTo>
                  <a:cubicBezTo>
                    <a:pt x="559" y="698"/>
                    <a:pt x="559" y="698"/>
                    <a:pt x="559" y="698"/>
                  </a:cubicBezTo>
                  <a:cubicBezTo>
                    <a:pt x="559" y="700"/>
                    <a:pt x="559" y="700"/>
                    <a:pt x="559" y="700"/>
                  </a:cubicBezTo>
                  <a:cubicBezTo>
                    <a:pt x="559" y="700"/>
                    <a:pt x="559" y="700"/>
                    <a:pt x="559" y="700"/>
                  </a:cubicBezTo>
                  <a:cubicBezTo>
                    <a:pt x="561" y="702"/>
                    <a:pt x="561" y="702"/>
                    <a:pt x="561" y="702"/>
                  </a:cubicBezTo>
                  <a:cubicBezTo>
                    <a:pt x="561" y="702"/>
                    <a:pt x="561" y="702"/>
                    <a:pt x="561" y="702"/>
                  </a:cubicBezTo>
                  <a:cubicBezTo>
                    <a:pt x="562" y="704"/>
                    <a:pt x="562" y="704"/>
                    <a:pt x="562" y="704"/>
                  </a:cubicBezTo>
                  <a:cubicBezTo>
                    <a:pt x="562" y="704"/>
                    <a:pt x="562" y="704"/>
                    <a:pt x="562" y="704"/>
                  </a:cubicBezTo>
                  <a:cubicBezTo>
                    <a:pt x="563" y="706"/>
                    <a:pt x="563" y="706"/>
                    <a:pt x="563" y="706"/>
                  </a:cubicBezTo>
                  <a:cubicBezTo>
                    <a:pt x="563" y="706"/>
                    <a:pt x="563" y="706"/>
                    <a:pt x="563" y="706"/>
                  </a:cubicBezTo>
                  <a:cubicBezTo>
                    <a:pt x="564" y="708"/>
                    <a:pt x="564" y="708"/>
                    <a:pt x="564" y="708"/>
                  </a:cubicBezTo>
                  <a:cubicBezTo>
                    <a:pt x="564" y="708"/>
                    <a:pt x="564" y="708"/>
                    <a:pt x="564" y="708"/>
                  </a:cubicBezTo>
                  <a:cubicBezTo>
                    <a:pt x="565" y="710"/>
                    <a:pt x="565" y="710"/>
                    <a:pt x="565" y="710"/>
                  </a:cubicBezTo>
                  <a:cubicBezTo>
                    <a:pt x="565" y="710"/>
                    <a:pt x="565" y="710"/>
                    <a:pt x="565" y="710"/>
                  </a:cubicBezTo>
                  <a:cubicBezTo>
                    <a:pt x="565" y="712"/>
                    <a:pt x="565" y="712"/>
                    <a:pt x="565" y="712"/>
                  </a:cubicBezTo>
                  <a:cubicBezTo>
                    <a:pt x="565" y="712"/>
                    <a:pt x="565" y="712"/>
                    <a:pt x="565" y="712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4" y="714"/>
                    <a:pt x="564" y="714"/>
                    <a:pt x="564" y="714"/>
                  </a:cubicBezTo>
                  <a:cubicBezTo>
                    <a:pt x="563" y="714"/>
                    <a:pt x="563" y="714"/>
                    <a:pt x="563" y="714"/>
                  </a:cubicBezTo>
                  <a:cubicBezTo>
                    <a:pt x="563" y="714"/>
                    <a:pt x="563" y="714"/>
                    <a:pt x="563" y="714"/>
                  </a:cubicBezTo>
                  <a:cubicBezTo>
                    <a:pt x="563" y="715"/>
                    <a:pt x="563" y="715"/>
                    <a:pt x="563" y="715"/>
                  </a:cubicBezTo>
                  <a:cubicBezTo>
                    <a:pt x="563" y="715"/>
                    <a:pt x="563" y="715"/>
                    <a:pt x="563" y="715"/>
                  </a:cubicBezTo>
                  <a:cubicBezTo>
                    <a:pt x="563" y="715"/>
                    <a:pt x="563" y="715"/>
                    <a:pt x="563" y="715"/>
                  </a:cubicBezTo>
                  <a:cubicBezTo>
                    <a:pt x="563" y="715"/>
                    <a:pt x="563" y="715"/>
                    <a:pt x="563" y="715"/>
                  </a:cubicBezTo>
                  <a:cubicBezTo>
                    <a:pt x="562" y="715"/>
                    <a:pt x="562" y="715"/>
                    <a:pt x="562" y="715"/>
                  </a:cubicBezTo>
                  <a:close/>
                  <a:moveTo>
                    <a:pt x="304" y="713"/>
                  </a:moveTo>
                  <a:cubicBezTo>
                    <a:pt x="302" y="712"/>
                    <a:pt x="302" y="712"/>
                    <a:pt x="302" y="712"/>
                  </a:cubicBezTo>
                  <a:cubicBezTo>
                    <a:pt x="302" y="712"/>
                    <a:pt x="302" y="712"/>
                    <a:pt x="302" y="712"/>
                  </a:cubicBezTo>
                  <a:cubicBezTo>
                    <a:pt x="301" y="711"/>
                    <a:pt x="301" y="711"/>
                    <a:pt x="301" y="711"/>
                  </a:cubicBezTo>
                  <a:cubicBezTo>
                    <a:pt x="301" y="711"/>
                    <a:pt x="301" y="711"/>
                    <a:pt x="301" y="711"/>
                  </a:cubicBezTo>
                  <a:cubicBezTo>
                    <a:pt x="300" y="710"/>
                    <a:pt x="300" y="710"/>
                    <a:pt x="300" y="710"/>
                  </a:cubicBezTo>
                  <a:cubicBezTo>
                    <a:pt x="300" y="710"/>
                    <a:pt x="300" y="710"/>
                    <a:pt x="300" y="710"/>
                  </a:cubicBezTo>
                  <a:cubicBezTo>
                    <a:pt x="298" y="708"/>
                    <a:pt x="298" y="708"/>
                    <a:pt x="298" y="708"/>
                  </a:cubicBezTo>
                  <a:cubicBezTo>
                    <a:pt x="298" y="708"/>
                    <a:pt x="298" y="708"/>
                    <a:pt x="298" y="708"/>
                  </a:cubicBezTo>
                  <a:cubicBezTo>
                    <a:pt x="296" y="708"/>
                    <a:pt x="296" y="708"/>
                    <a:pt x="296" y="708"/>
                  </a:cubicBezTo>
                  <a:cubicBezTo>
                    <a:pt x="296" y="708"/>
                    <a:pt x="296" y="708"/>
                    <a:pt x="296" y="708"/>
                  </a:cubicBezTo>
                  <a:cubicBezTo>
                    <a:pt x="294" y="707"/>
                    <a:pt x="294" y="707"/>
                    <a:pt x="294" y="707"/>
                  </a:cubicBezTo>
                  <a:cubicBezTo>
                    <a:pt x="294" y="707"/>
                    <a:pt x="294" y="707"/>
                    <a:pt x="294" y="707"/>
                  </a:cubicBezTo>
                  <a:cubicBezTo>
                    <a:pt x="292" y="706"/>
                    <a:pt x="292" y="706"/>
                    <a:pt x="292" y="706"/>
                  </a:cubicBezTo>
                  <a:cubicBezTo>
                    <a:pt x="292" y="706"/>
                    <a:pt x="292" y="706"/>
                    <a:pt x="292" y="706"/>
                  </a:cubicBezTo>
                  <a:cubicBezTo>
                    <a:pt x="291" y="706"/>
                    <a:pt x="291" y="706"/>
                    <a:pt x="291" y="706"/>
                  </a:cubicBezTo>
                  <a:cubicBezTo>
                    <a:pt x="291" y="706"/>
                    <a:pt x="291" y="706"/>
                    <a:pt x="291" y="706"/>
                  </a:cubicBezTo>
                  <a:cubicBezTo>
                    <a:pt x="291" y="705"/>
                    <a:pt x="291" y="705"/>
                    <a:pt x="291" y="705"/>
                  </a:cubicBezTo>
                  <a:cubicBezTo>
                    <a:pt x="291" y="705"/>
                    <a:pt x="291" y="705"/>
                    <a:pt x="291" y="705"/>
                  </a:cubicBezTo>
                  <a:cubicBezTo>
                    <a:pt x="292" y="705"/>
                    <a:pt x="292" y="705"/>
                    <a:pt x="292" y="705"/>
                  </a:cubicBezTo>
                  <a:cubicBezTo>
                    <a:pt x="292" y="705"/>
                    <a:pt x="292" y="705"/>
                    <a:pt x="292" y="705"/>
                  </a:cubicBezTo>
                  <a:cubicBezTo>
                    <a:pt x="293" y="705"/>
                    <a:pt x="293" y="705"/>
                    <a:pt x="293" y="705"/>
                  </a:cubicBezTo>
                  <a:cubicBezTo>
                    <a:pt x="293" y="705"/>
                    <a:pt x="293" y="705"/>
                    <a:pt x="293" y="705"/>
                  </a:cubicBezTo>
                  <a:cubicBezTo>
                    <a:pt x="293" y="705"/>
                    <a:pt x="293" y="705"/>
                    <a:pt x="293" y="705"/>
                  </a:cubicBezTo>
                  <a:cubicBezTo>
                    <a:pt x="293" y="705"/>
                    <a:pt x="293" y="705"/>
                    <a:pt x="293" y="705"/>
                  </a:cubicBezTo>
                  <a:cubicBezTo>
                    <a:pt x="295" y="705"/>
                    <a:pt x="295" y="705"/>
                    <a:pt x="295" y="705"/>
                  </a:cubicBezTo>
                  <a:cubicBezTo>
                    <a:pt x="295" y="705"/>
                    <a:pt x="295" y="705"/>
                    <a:pt x="295" y="705"/>
                  </a:cubicBezTo>
                  <a:cubicBezTo>
                    <a:pt x="296" y="705"/>
                    <a:pt x="296" y="705"/>
                    <a:pt x="296" y="705"/>
                  </a:cubicBezTo>
                  <a:cubicBezTo>
                    <a:pt x="296" y="705"/>
                    <a:pt x="296" y="705"/>
                    <a:pt x="296" y="705"/>
                  </a:cubicBezTo>
                  <a:cubicBezTo>
                    <a:pt x="297" y="705"/>
                    <a:pt x="297" y="705"/>
                    <a:pt x="297" y="705"/>
                  </a:cubicBezTo>
                  <a:cubicBezTo>
                    <a:pt x="297" y="705"/>
                    <a:pt x="297" y="705"/>
                    <a:pt x="297" y="705"/>
                  </a:cubicBezTo>
                  <a:cubicBezTo>
                    <a:pt x="298" y="705"/>
                    <a:pt x="298" y="705"/>
                    <a:pt x="298" y="705"/>
                  </a:cubicBezTo>
                  <a:cubicBezTo>
                    <a:pt x="298" y="705"/>
                    <a:pt x="298" y="705"/>
                    <a:pt x="298" y="705"/>
                  </a:cubicBezTo>
                  <a:cubicBezTo>
                    <a:pt x="299" y="705"/>
                    <a:pt x="299" y="705"/>
                    <a:pt x="299" y="705"/>
                  </a:cubicBezTo>
                  <a:cubicBezTo>
                    <a:pt x="299" y="705"/>
                    <a:pt x="299" y="705"/>
                    <a:pt x="299" y="705"/>
                  </a:cubicBezTo>
                  <a:cubicBezTo>
                    <a:pt x="300" y="704"/>
                    <a:pt x="300" y="704"/>
                    <a:pt x="300" y="704"/>
                  </a:cubicBezTo>
                  <a:cubicBezTo>
                    <a:pt x="300" y="704"/>
                    <a:pt x="300" y="704"/>
                    <a:pt x="300" y="704"/>
                  </a:cubicBezTo>
                  <a:cubicBezTo>
                    <a:pt x="300" y="684"/>
                    <a:pt x="300" y="684"/>
                    <a:pt x="300" y="684"/>
                  </a:cubicBezTo>
                  <a:cubicBezTo>
                    <a:pt x="300" y="684"/>
                    <a:pt x="300" y="684"/>
                    <a:pt x="300" y="684"/>
                  </a:cubicBezTo>
                  <a:cubicBezTo>
                    <a:pt x="300" y="684"/>
                    <a:pt x="300" y="684"/>
                    <a:pt x="300" y="684"/>
                  </a:cubicBezTo>
                  <a:cubicBezTo>
                    <a:pt x="300" y="684"/>
                    <a:pt x="300" y="684"/>
                    <a:pt x="300" y="684"/>
                  </a:cubicBezTo>
                  <a:cubicBezTo>
                    <a:pt x="300" y="684"/>
                    <a:pt x="300" y="684"/>
                    <a:pt x="300" y="684"/>
                  </a:cubicBezTo>
                  <a:cubicBezTo>
                    <a:pt x="300" y="684"/>
                    <a:pt x="300" y="684"/>
                    <a:pt x="300" y="684"/>
                  </a:cubicBezTo>
                  <a:cubicBezTo>
                    <a:pt x="299" y="684"/>
                    <a:pt x="299" y="684"/>
                    <a:pt x="299" y="684"/>
                  </a:cubicBezTo>
                  <a:cubicBezTo>
                    <a:pt x="299" y="684"/>
                    <a:pt x="299" y="684"/>
                    <a:pt x="299" y="684"/>
                  </a:cubicBezTo>
                  <a:cubicBezTo>
                    <a:pt x="299" y="684"/>
                    <a:pt x="299" y="684"/>
                    <a:pt x="299" y="684"/>
                  </a:cubicBezTo>
                  <a:cubicBezTo>
                    <a:pt x="299" y="684"/>
                    <a:pt x="299" y="684"/>
                    <a:pt x="299" y="684"/>
                  </a:cubicBezTo>
                  <a:cubicBezTo>
                    <a:pt x="298" y="684"/>
                    <a:pt x="298" y="684"/>
                    <a:pt x="298" y="684"/>
                  </a:cubicBezTo>
                  <a:cubicBezTo>
                    <a:pt x="298" y="684"/>
                    <a:pt x="298" y="684"/>
                    <a:pt x="298" y="684"/>
                  </a:cubicBezTo>
                  <a:cubicBezTo>
                    <a:pt x="298" y="683"/>
                    <a:pt x="298" y="683"/>
                    <a:pt x="298" y="683"/>
                  </a:cubicBezTo>
                  <a:cubicBezTo>
                    <a:pt x="298" y="683"/>
                    <a:pt x="298" y="683"/>
                    <a:pt x="298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3"/>
                    <a:pt x="297" y="683"/>
                    <a:pt x="297" y="683"/>
                  </a:cubicBezTo>
                  <a:cubicBezTo>
                    <a:pt x="297" y="682"/>
                    <a:pt x="297" y="682"/>
                    <a:pt x="297" y="682"/>
                  </a:cubicBezTo>
                  <a:cubicBezTo>
                    <a:pt x="297" y="682"/>
                    <a:pt x="297" y="682"/>
                    <a:pt x="297" y="682"/>
                  </a:cubicBezTo>
                  <a:cubicBezTo>
                    <a:pt x="296" y="682"/>
                    <a:pt x="296" y="682"/>
                    <a:pt x="296" y="682"/>
                  </a:cubicBezTo>
                  <a:cubicBezTo>
                    <a:pt x="296" y="682"/>
                    <a:pt x="296" y="682"/>
                    <a:pt x="296" y="682"/>
                  </a:cubicBezTo>
                  <a:cubicBezTo>
                    <a:pt x="296" y="682"/>
                    <a:pt x="296" y="682"/>
                    <a:pt x="296" y="682"/>
                  </a:cubicBezTo>
                  <a:cubicBezTo>
                    <a:pt x="296" y="682"/>
                    <a:pt x="296" y="682"/>
                    <a:pt x="296" y="682"/>
                  </a:cubicBezTo>
                  <a:cubicBezTo>
                    <a:pt x="296" y="682"/>
                    <a:pt x="296" y="682"/>
                    <a:pt x="296" y="682"/>
                  </a:cubicBezTo>
                  <a:cubicBezTo>
                    <a:pt x="296" y="682"/>
                    <a:pt x="296" y="682"/>
                    <a:pt x="296" y="682"/>
                  </a:cubicBezTo>
                  <a:cubicBezTo>
                    <a:pt x="296" y="681"/>
                    <a:pt x="296" y="681"/>
                    <a:pt x="296" y="681"/>
                  </a:cubicBezTo>
                  <a:cubicBezTo>
                    <a:pt x="296" y="681"/>
                    <a:pt x="296" y="681"/>
                    <a:pt x="296" y="681"/>
                  </a:cubicBezTo>
                  <a:cubicBezTo>
                    <a:pt x="296" y="681"/>
                    <a:pt x="296" y="681"/>
                    <a:pt x="296" y="681"/>
                  </a:cubicBezTo>
                  <a:cubicBezTo>
                    <a:pt x="296" y="681"/>
                    <a:pt x="296" y="681"/>
                    <a:pt x="296" y="681"/>
                  </a:cubicBezTo>
                  <a:cubicBezTo>
                    <a:pt x="297" y="681"/>
                    <a:pt x="297" y="681"/>
                    <a:pt x="297" y="681"/>
                  </a:cubicBezTo>
                  <a:cubicBezTo>
                    <a:pt x="297" y="681"/>
                    <a:pt x="297" y="681"/>
                    <a:pt x="297" y="681"/>
                  </a:cubicBezTo>
                  <a:cubicBezTo>
                    <a:pt x="297" y="681"/>
                    <a:pt x="297" y="681"/>
                    <a:pt x="297" y="681"/>
                  </a:cubicBezTo>
                  <a:cubicBezTo>
                    <a:pt x="297" y="681"/>
                    <a:pt x="297" y="681"/>
                    <a:pt x="297" y="681"/>
                  </a:cubicBezTo>
                  <a:cubicBezTo>
                    <a:pt x="298" y="680"/>
                    <a:pt x="298" y="680"/>
                    <a:pt x="298" y="680"/>
                  </a:cubicBezTo>
                  <a:cubicBezTo>
                    <a:pt x="298" y="680"/>
                    <a:pt x="298" y="680"/>
                    <a:pt x="298" y="680"/>
                  </a:cubicBezTo>
                  <a:cubicBezTo>
                    <a:pt x="299" y="680"/>
                    <a:pt x="299" y="680"/>
                    <a:pt x="299" y="680"/>
                  </a:cubicBezTo>
                  <a:cubicBezTo>
                    <a:pt x="299" y="680"/>
                    <a:pt x="299" y="680"/>
                    <a:pt x="299" y="680"/>
                  </a:cubicBezTo>
                  <a:cubicBezTo>
                    <a:pt x="299" y="680"/>
                    <a:pt x="299" y="680"/>
                    <a:pt x="299" y="680"/>
                  </a:cubicBezTo>
                  <a:cubicBezTo>
                    <a:pt x="299" y="680"/>
                    <a:pt x="299" y="680"/>
                    <a:pt x="299" y="680"/>
                  </a:cubicBezTo>
                  <a:cubicBezTo>
                    <a:pt x="300" y="679"/>
                    <a:pt x="300" y="679"/>
                    <a:pt x="300" y="679"/>
                  </a:cubicBezTo>
                  <a:cubicBezTo>
                    <a:pt x="300" y="679"/>
                    <a:pt x="300" y="679"/>
                    <a:pt x="300" y="679"/>
                  </a:cubicBezTo>
                  <a:cubicBezTo>
                    <a:pt x="301" y="679"/>
                    <a:pt x="301" y="679"/>
                    <a:pt x="301" y="679"/>
                  </a:cubicBezTo>
                  <a:cubicBezTo>
                    <a:pt x="301" y="679"/>
                    <a:pt x="301" y="679"/>
                    <a:pt x="301" y="679"/>
                  </a:cubicBezTo>
                  <a:cubicBezTo>
                    <a:pt x="302" y="669"/>
                    <a:pt x="302" y="669"/>
                    <a:pt x="302" y="669"/>
                  </a:cubicBezTo>
                  <a:cubicBezTo>
                    <a:pt x="302" y="669"/>
                    <a:pt x="302" y="669"/>
                    <a:pt x="302" y="669"/>
                  </a:cubicBezTo>
                  <a:cubicBezTo>
                    <a:pt x="300" y="669"/>
                    <a:pt x="300" y="669"/>
                    <a:pt x="300" y="669"/>
                  </a:cubicBezTo>
                  <a:cubicBezTo>
                    <a:pt x="300" y="669"/>
                    <a:pt x="300" y="669"/>
                    <a:pt x="300" y="669"/>
                  </a:cubicBezTo>
                  <a:cubicBezTo>
                    <a:pt x="300" y="669"/>
                    <a:pt x="300" y="669"/>
                    <a:pt x="300" y="669"/>
                  </a:cubicBezTo>
                  <a:cubicBezTo>
                    <a:pt x="300" y="669"/>
                    <a:pt x="300" y="669"/>
                    <a:pt x="300" y="669"/>
                  </a:cubicBezTo>
                  <a:cubicBezTo>
                    <a:pt x="300" y="668"/>
                    <a:pt x="300" y="668"/>
                    <a:pt x="300" y="668"/>
                  </a:cubicBezTo>
                  <a:cubicBezTo>
                    <a:pt x="300" y="668"/>
                    <a:pt x="300" y="668"/>
                    <a:pt x="300" y="668"/>
                  </a:cubicBezTo>
                  <a:cubicBezTo>
                    <a:pt x="300" y="668"/>
                    <a:pt x="300" y="668"/>
                    <a:pt x="300" y="668"/>
                  </a:cubicBezTo>
                  <a:cubicBezTo>
                    <a:pt x="300" y="668"/>
                    <a:pt x="300" y="668"/>
                    <a:pt x="300" y="668"/>
                  </a:cubicBezTo>
                  <a:cubicBezTo>
                    <a:pt x="300" y="668"/>
                    <a:pt x="300" y="668"/>
                    <a:pt x="300" y="668"/>
                  </a:cubicBezTo>
                  <a:cubicBezTo>
                    <a:pt x="300" y="668"/>
                    <a:pt x="300" y="668"/>
                    <a:pt x="300" y="668"/>
                  </a:cubicBezTo>
                  <a:cubicBezTo>
                    <a:pt x="300" y="668"/>
                    <a:pt x="300" y="668"/>
                    <a:pt x="300" y="668"/>
                  </a:cubicBezTo>
                  <a:cubicBezTo>
                    <a:pt x="300" y="668"/>
                    <a:pt x="300" y="668"/>
                    <a:pt x="300" y="668"/>
                  </a:cubicBezTo>
                  <a:cubicBezTo>
                    <a:pt x="300" y="667"/>
                    <a:pt x="300" y="667"/>
                    <a:pt x="300" y="667"/>
                  </a:cubicBezTo>
                  <a:cubicBezTo>
                    <a:pt x="300" y="667"/>
                    <a:pt x="300" y="667"/>
                    <a:pt x="300" y="667"/>
                  </a:cubicBezTo>
                  <a:cubicBezTo>
                    <a:pt x="300" y="667"/>
                    <a:pt x="300" y="667"/>
                    <a:pt x="300" y="667"/>
                  </a:cubicBezTo>
                  <a:cubicBezTo>
                    <a:pt x="300" y="667"/>
                    <a:pt x="300" y="667"/>
                    <a:pt x="300" y="667"/>
                  </a:cubicBezTo>
                  <a:cubicBezTo>
                    <a:pt x="300" y="666"/>
                    <a:pt x="300" y="666"/>
                    <a:pt x="300" y="666"/>
                  </a:cubicBezTo>
                  <a:cubicBezTo>
                    <a:pt x="300" y="666"/>
                    <a:pt x="300" y="666"/>
                    <a:pt x="300" y="666"/>
                  </a:cubicBezTo>
                  <a:cubicBezTo>
                    <a:pt x="300" y="666"/>
                    <a:pt x="300" y="666"/>
                    <a:pt x="300" y="666"/>
                  </a:cubicBezTo>
                  <a:cubicBezTo>
                    <a:pt x="300" y="666"/>
                    <a:pt x="300" y="666"/>
                    <a:pt x="300" y="666"/>
                  </a:cubicBezTo>
                  <a:cubicBezTo>
                    <a:pt x="300" y="666"/>
                    <a:pt x="300" y="666"/>
                    <a:pt x="300" y="666"/>
                  </a:cubicBezTo>
                  <a:cubicBezTo>
                    <a:pt x="300" y="666"/>
                    <a:pt x="300" y="666"/>
                    <a:pt x="300" y="666"/>
                  </a:cubicBezTo>
                  <a:cubicBezTo>
                    <a:pt x="300" y="666"/>
                    <a:pt x="300" y="666"/>
                    <a:pt x="300" y="666"/>
                  </a:cubicBezTo>
                  <a:cubicBezTo>
                    <a:pt x="300" y="666"/>
                    <a:pt x="300" y="666"/>
                    <a:pt x="300" y="666"/>
                  </a:cubicBezTo>
                  <a:cubicBezTo>
                    <a:pt x="301" y="666"/>
                    <a:pt x="301" y="666"/>
                    <a:pt x="301" y="666"/>
                  </a:cubicBezTo>
                  <a:cubicBezTo>
                    <a:pt x="301" y="666"/>
                    <a:pt x="301" y="666"/>
                    <a:pt x="301" y="666"/>
                  </a:cubicBezTo>
                  <a:cubicBezTo>
                    <a:pt x="301" y="666"/>
                    <a:pt x="301" y="666"/>
                    <a:pt x="301" y="666"/>
                  </a:cubicBezTo>
                  <a:cubicBezTo>
                    <a:pt x="301" y="666"/>
                    <a:pt x="301" y="666"/>
                    <a:pt x="301" y="666"/>
                  </a:cubicBezTo>
                  <a:cubicBezTo>
                    <a:pt x="301" y="666"/>
                    <a:pt x="301" y="666"/>
                    <a:pt x="301" y="666"/>
                  </a:cubicBezTo>
                  <a:cubicBezTo>
                    <a:pt x="301" y="666"/>
                    <a:pt x="301" y="666"/>
                    <a:pt x="301" y="666"/>
                  </a:cubicBezTo>
                  <a:cubicBezTo>
                    <a:pt x="302" y="665"/>
                    <a:pt x="302" y="665"/>
                    <a:pt x="302" y="665"/>
                  </a:cubicBezTo>
                  <a:cubicBezTo>
                    <a:pt x="302" y="665"/>
                    <a:pt x="302" y="665"/>
                    <a:pt x="302" y="665"/>
                  </a:cubicBezTo>
                  <a:cubicBezTo>
                    <a:pt x="302" y="665"/>
                    <a:pt x="302" y="665"/>
                    <a:pt x="302" y="665"/>
                  </a:cubicBezTo>
                  <a:cubicBezTo>
                    <a:pt x="302" y="665"/>
                    <a:pt x="302" y="665"/>
                    <a:pt x="302" y="665"/>
                  </a:cubicBezTo>
                  <a:cubicBezTo>
                    <a:pt x="302" y="664"/>
                    <a:pt x="302" y="664"/>
                    <a:pt x="302" y="664"/>
                  </a:cubicBezTo>
                  <a:cubicBezTo>
                    <a:pt x="302" y="664"/>
                    <a:pt x="302" y="664"/>
                    <a:pt x="302" y="664"/>
                  </a:cubicBezTo>
                  <a:cubicBezTo>
                    <a:pt x="302" y="664"/>
                    <a:pt x="302" y="664"/>
                    <a:pt x="302" y="664"/>
                  </a:cubicBezTo>
                  <a:cubicBezTo>
                    <a:pt x="302" y="664"/>
                    <a:pt x="302" y="664"/>
                    <a:pt x="302" y="664"/>
                  </a:cubicBezTo>
                  <a:cubicBezTo>
                    <a:pt x="302" y="663"/>
                    <a:pt x="302" y="663"/>
                    <a:pt x="302" y="663"/>
                  </a:cubicBezTo>
                  <a:cubicBezTo>
                    <a:pt x="302" y="663"/>
                    <a:pt x="302" y="663"/>
                    <a:pt x="302" y="663"/>
                  </a:cubicBezTo>
                  <a:cubicBezTo>
                    <a:pt x="302" y="663"/>
                    <a:pt x="302" y="663"/>
                    <a:pt x="302" y="663"/>
                  </a:cubicBezTo>
                  <a:cubicBezTo>
                    <a:pt x="302" y="663"/>
                    <a:pt x="302" y="663"/>
                    <a:pt x="302" y="663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302" y="662"/>
                    <a:pt x="302" y="662"/>
                    <a:pt x="302" y="662"/>
                  </a:cubicBezTo>
                  <a:cubicBezTo>
                    <a:pt x="302" y="661"/>
                    <a:pt x="302" y="661"/>
                    <a:pt x="302" y="661"/>
                  </a:cubicBezTo>
                  <a:cubicBezTo>
                    <a:pt x="302" y="661"/>
                    <a:pt x="302" y="661"/>
                    <a:pt x="302" y="661"/>
                  </a:cubicBezTo>
                  <a:cubicBezTo>
                    <a:pt x="302" y="661"/>
                    <a:pt x="302" y="661"/>
                    <a:pt x="302" y="661"/>
                  </a:cubicBezTo>
                  <a:cubicBezTo>
                    <a:pt x="302" y="661"/>
                    <a:pt x="302" y="661"/>
                    <a:pt x="302" y="661"/>
                  </a:cubicBezTo>
                  <a:cubicBezTo>
                    <a:pt x="301" y="661"/>
                    <a:pt x="301" y="661"/>
                    <a:pt x="301" y="661"/>
                  </a:cubicBezTo>
                  <a:cubicBezTo>
                    <a:pt x="301" y="661"/>
                    <a:pt x="301" y="661"/>
                    <a:pt x="301" y="661"/>
                  </a:cubicBezTo>
                  <a:cubicBezTo>
                    <a:pt x="301" y="661"/>
                    <a:pt x="301" y="661"/>
                    <a:pt x="301" y="661"/>
                  </a:cubicBezTo>
                  <a:cubicBezTo>
                    <a:pt x="301" y="661"/>
                    <a:pt x="301" y="661"/>
                    <a:pt x="301" y="661"/>
                  </a:cubicBezTo>
                  <a:cubicBezTo>
                    <a:pt x="301" y="661"/>
                    <a:pt x="301" y="661"/>
                    <a:pt x="301" y="661"/>
                  </a:cubicBezTo>
                  <a:cubicBezTo>
                    <a:pt x="301" y="661"/>
                    <a:pt x="301" y="661"/>
                    <a:pt x="301" y="661"/>
                  </a:cubicBezTo>
                  <a:cubicBezTo>
                    <a:pt x="301" y="661"/>
                    <a:pt x="301" y="661"/>
                    <a:pt x="301" y="661"/>
                  </a:cubicBezTo>
                  <a:cubicBezTo>
                    <a:pt x="301" y="661"/>
                    <a:pt x="301" y="661"/>
                    <a:pt x="301" y="661"/>
                  </a:cubicBezTo>
                  <a:cubicBezTo>
                    <a:pt x="300" y="661"/>
                    <a:pt x="300" y="661"/>
                    <a:pt x="300" y="661"/>
                  </a:cubicBezTo>
                  <a:cubicBezTo>
                    <a:pt x="300" y="661"/>
                    <a:pt x="300" y="661"/>
                    <a:pt x="300" y="661"/>
                  </a:cubicBezTo>
                  <a:cubicBezTo>
                    <a:pt x="300" y="661"/>
                    <a:pt x="300" y="661"/>
                    <a:pt x="300" y="661"/>
                  </a:cubicBezTo>
                  <a:cubicBezTo>
                    <a:pt x="300" y="661"/>
                    <a:pt x="300" y="661"/>
                    <a:pt x="300" y="661"/>
                  </a:cubicBezTo>
                  <a:cubicBezTo>
                    <a:pt x="300" y="661"/>
                    <a:pt x="300" y="661"/>
                    <a:pt x="300" y="661"/>
                  </a:cubicBezTo>
                  <a:cubicBezTo>
                    <a:pt x="300" y="661"/>
                    <a:pt x="300" y="661"/>
                    <a:pt x="300" y="661"/>
                  </a:cubicBezTo>
                  <a:cubicBezTo>
                    <a:pt x="300" y="661"/>
                    <a:pt x="300" y="661"/>
                    <a:pt x="300" y="661"/>
                  </a:cubicBezTo>
                  <a:cubicBezTo>
                    <a:pt x="300" y="661"/>
                    <a:pt x="300" y="661"/>
                    <a:pt x="300" y="661"/>
                  </a:cubicBezTo>
                  <a:cubicBezTo>
                    <a:pt x="298" y="663"/>
                    <a:pt x="298" y="663"/>
                    <a:pt x="298" y="663"/>
                  </a:cubicBezTo>
                  <a:cubicBezTo>
                    <a:pt x="298" y="663"/>
                    <a:pt x="298" y="663"/>
                    <a:pt x="298" y="663"/>
                  </a:cubicBezTo>
                  <a:cubicBezTo>
                    <a:pt x="296" y="664"/>
                    <a:pt x="296" y="664"/>
                    <a:pt x="296" y="664"/>
                  </a:cubicBezTo>
                  <a:cubicBezTo>
                    <a:pt x="296" y="664"/>
                    <a:pt x="296" y="664"/>
                    <a:pt x="296" y="664"/>
                  </a:cubicBezTo>
                  <a:cubicBezTo>
                    <a:pt x="294" y="667"/>
                    <a:pt x="294" y="667"/>
                    <a:pt x="294" y="667"/>
                  </a:cubicBezTo>
                  <a:cubicBezTo>
                    <a:pt x="294" y="667"/>
                    <a:pt x="294" y="667"/>
                    <a:pt x="294" y="667"/>
                  </a:cubicBezTo>
                  <a:cubicBezTo>
                    <a:pt x="293" y="668"/>
                    <a:pt x="293" y="668"/>
                    <a:pt x="293" y="668"/>
                  </a:cubicBezTo>
                  <a:cubicBezTo>
                    <a:pt x="293" y="668"/>
                    <a:pt x="293" y="668"/>
                    <a:pt x="293" y="668"/>
                  </a:cubicBezTo>
                  <a:cubicBezTo>
                    <a:pt x="292" y="671"/>
                    <a:pt x="292" y="671"/>
                    <a:pt x="292" y="671"/>
                  </a:cubicBezTo>
                  <a:cubicBezTo>
                    <a:pt x="292" y="671"/>
                    <a:pt x="292" y="671"/>
                    <a:pt x="292" y="671"/>
                  </a:cubicBezTo>
                  <a:cubicBezTo>
                    <a:pt x="291" y="673"/>
                    <a:pt x="291" y="673"/>
                    <a:pt x="291" y="673"/>
                  </a:cubicBezTo>
                  <a:cubicBezTo>
                    <a:pt x="291" y="673"/>
                    <a:pt x="291" y="673"/>
                    <a:pt x="291" y="673"/>
                  </a:cubicBezTo>
                  <a:cubicBezTo>
                    <a:pt x="289" y="675"/>
                    <a:pt x="289" y="675"/>
                    <a:pt x="289" y="675"/>
                  </a:cubicBezTo>
                  <a:cubicBezTo>
                    <a:pt x="289" y="675"/>
                    <a:pt x="289" y="675"/>
                    <a:pt x="289" y="675"/>
                  </a:cubicBezTo>
                  <a:cubicBezTo>
                    <a:pt x="287" y="677"/>
                    <a:pt x="287" y="677"/>
                    <a:pt x="287" y="677"/>
                  </a:cubicBezTo>
                  <a:cubicBezTo>
                    <a:pt x="287" y="677"/>
                    <a:pt x="287" y="677"/>
                    <a:pt x="287" y="677"/>
                  </a:cubicBezTo>
                  <a:cubicBezTo>
                    <a:pt x="287" y="677"/>
                    <a:pt x="287" y="677"/>
                    <a:pt x="287" y="677"/>
                  </a:cubicBezTo>
                  <a:cubicBezTo>
                    <a:pt x="287" y="677"/>
                    <a:pt x="287" y="677"/>
                    <a:pt x="287" y="677"/>
                  </a:cubicBez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ubicBezTo>
                    <a:pt x="285" y="677"/>
                    <a:pt x="285" y="677"/>
                    <a:pt x="285" y="677"/>
                  </a:cubicBezTo>
                  <a:cubicBezTo>
                    <a:pt x="285" y="677"/>
                    <a:pt x="285" y="677"/>
                    <a:pt x="285" y="677"/>
                  </a:cubicBezTo>
                  <a:cubicBezTo>
                    <a:pt x="285" y="677"/>
                    <a:pt x="285" y="677"/>
                    <a:pt x="285" y="677"/>
                  </a:cubicBezTo>
                  <a:cubicBezTo>
                    <a:pt x="285" y="677"/>
                    <a:pt x="285" y="677"/>
                    <a:pt x="285" y="677"/>
                  </a:cubicBezTo>
                  <a:cubicBezTo>
                    <a:pt x="285" y="677"/>
                    <a:pt x="285" y="677"/>
                    <a:pt x="285" y="677"/>
                  </a:cubicBezTo>
                  <a:cubicBezTo>
                    <a:pt x="285" y="677"/>
                    <a:pt x="285" y="677"/>
                    <a:pt x="285" y="677"/>
                  </a:cubicBezTo>
                  <a:cubicBezTo>
                    <a:pt x="285" y="676"/>
                    <a:pt x="285" y="676"/>
                    <a:pt x="285" y="676"/>
                  </a:cubicBezTo>
                  <a:cubicBezTo>
                    <a:pt x="285" y="676"/>
                    <a:pt x="285" y="676"/>
                    <a:pt x="285" y="676"/>
                  </a:cubicBezTo>
                  <a:cubicBezTo>
                    <a:pt x="284" y="675"/>
                    <a:pt x="284" y="675"/>
                    <a:pt x="284" y="675"/>
                  </a:cubicBezTo>
                  <a:cubicBezTo>
                    <a:pt x="284" y="675"/>
                    <a:pt x="284" y="675"/>
                    <a:pt x="284" y="675"/>
                  </a:cubicBezTo>
                  <a:cubicBezTo>
                    <a:pt x="284" y="674"/>
                    <a:pt x="284" y="674"/>
                    <a:pt x="284" y="674"/>
                  </a:cubicBezTo>
                  <a:cubicBezTo>
                    <a:pt x="284" y="674"/>
                    <a:pt x="284" y="674"/>
                    <a:pt x="284" y="674"/>
                  </a:cubicBezTo>
                  <a:cubicBezTo>
                    <a:pt x="284" y="673"/>
                    <a:pt x="284" y="673"/>
                    <a:pt x="284" y="673"/>
                  </a:cubicBezTo>
                  <a:cubicBezTo>
                    <a:pt x="284" y="673"/>
                    <a:pt x="284" y="673"/>
                    <a:pt x="284" y="673"/>
                  </a:cubicBezTo>
                  <a:cubicBezTo>
                    <a:pt x="285" y="672"/>
                    <a:pt x="285" y="672"/>
                    <a:pt x="285" y="672"/>
                  </a:cubicBezTo>
                  <a:cubicBezTo>
                    <a:pt x="285" y="672"/>
                    <a:pt x="285" y="672"/>
                    <a:pt x="285" y="672"/>
                  </a:cubicBezTo>
                  <a:cubicBezTo>
                    <a:pt x="286" y="671"/>
                    <a:pt x="286" y="671"/>
                    <a:pt x="286" y="671"/>
                  </a:cubicBezTo>
                  <a:cubicBezTo>
                    <a:pt x="286" y="671"/>
                    <a:pt x="286" y="671"/>
                    <a:pt x="286" y="671"/>
                  </a:cubicBezTo>
                  <a:cubicBezTo>
                    <a:pt x="287" y="670"/>
                    <a:pt x="287" y="670"/>
                    <a:pt x="287" y="670"/>
                  </a:cubicBezTo>
                  <a:cubicBezTo>
                    <a:pt x="287" y="670"/>
                    <a:pt x="287" y="670"/>
                    <a:pt x="287" y="670"/>
                  </a:cubicBezTo>
                  <a:cubicBezTo>
                    <a:pt x="287" y="668"/>
                    <a:pt x="287" y="668"/>
                    <a:pt x="287" y="668"/>
                  </a:cubicBezTo>
                  <a:cubicBezTo>
                    <a:pt x="287" y="668"/>
                    <a:pt x="287" y="668"/>
                    <a:pt x="287" y="668"/>
                  </a:cubicBezTo>
                  <a:cubicBezTo>
                    <a:pt x="288" y="667"/>
                    <a:pt x="288" y="667"/>
                    <a:pt x="288" y="667"/>
                  </a:cubicBezTo>
                  <a:cubicBezTo>
                    <a:pt x="288" y="667"/>
                    <a:pt x="288" y="667"/>
                    <a:pt x="288" y="667"/>
                  </a:cubicBezTo>
                  <a:cubicBezTo>
                    <a:pt x="288" y="667"/>
                    <a:pt x="288" y="667"/>
                    <a:pt x="288" y="667"/>
                  </a:cubicBezTo>
                  <a:cubicBezTo>
                    <a:pt x="288" y="667"/>
                    <a:pt x="288" y="667"/>
                    <a:pt x="288" y="667"/>
                  </a:cubicBezTo>
                  <a:cubicBezTo>
                    <a:pt x="288" y="667"/>
                    <a:pt x="288" y="667"/>
                    <a:pt x="288" y="667"/>
                  </a:cubicBezTo>
                  <a:cubicBezTo>
                    <a:pt x="288" y="667"/>
                    <a:pt x="288" y="667"/>
                    <a:pt x="288" y="667"/>
                  </a:cubicBezTo>
                  <a:cubicBezTo>
                    <a:pt x="289" y="667"/>
                    <a:pt x="289" y="667"/>
                    <a:pt x="289" y="667"/>
                  </a:cubicBezTo>
                  <a:cubicBezTo>
                    <a:pt x="289" y="667"/>
                    <a:pt x="289" y="667"/>
                    <a:pt x="289" y="667"/>
                  </a:cubicBezTo>
                  <a:cubicBezTo>
                    <a:pt x="289" y="666"/>
                    <a:pt x="289" y="666"/>
                    <a:pt x="289" y="666"/>
                  </a:cubicBezTo>
                  <a:cubicBezTo>
                    <a:pt x="289" y="666"/>
                    <a:pt x="289" y="666"/>
                    <a:pt x="289" y="666"/>
                  </a:cubicBezTo>
                  <a:cubicBezTo>
                    <a:pt x="289" y="666"/>
                    <a:pt x="289" y="666"/>
                    <a:pt x="289" y="666"/>
                  </a:cubicBezTo>
                  <a:cubicBezTo>
                    <a:pt x="289" y="666"/>
                    <a:pt x="289" y="666"/>
                    <a:pt x="289" y="666"/>
                  </a:cubicBezTo>
                  <a:cubicBezTo>
                    <a:pt x="289" y="665"/>
                    <a:pt x="289" y="665"/>
                    <a:pt x="289" y="665"/>
                  </a:cubicBezTo>
                  <a:cubicBezTo>
                    <a:pt x="289" y="665"/>
                    <a:pt x="289" y="665"/>
                    <a:pt x="289" y="665"/>
                  </a:cubicBezTo>
                  <a:cubicBezTo>
                    <a:pt x="290" y="665"/>
                    <a:pt x="290" y="665"/>
                    <a:pt x="290" y="665"/>
                  </a:cubicBezTo>
                  <a:cubicBezTo>
                    <a:pt x="290" y="665"/>
                    <a:pt x="290" y="665"/>
                    <a:pt x="290" y="665"/>
                  </a:cubicBezTo>
                  <a:cubicBezTo>
                    <a:pt x="290" y="664"/>
                    <a:pt x="290" y="664"/>
                    <a:pt x="290" y="664"/>
                  </a:cubicBezTo>
                  <a:cubicBezTo>
                    <a:pt x="290" y="664"/>
                    <a:pt x="290" y="664"/>
                    <a:pt x="290" y="664"/>
                  </a:cubicBezTo>
                  <a:cubicBezTo>
                    <a:pt x="290" y="665"/>
                    <a:pt x="290" y="665"/>
                    <a:pt x="290" y="665"/>
                  </a:cubicBezTo>
                  <a:cubicBezTo>
                    <a:pt x="290" y="665"/>
                    <a:pt x="290" y="665"/>
                    <a:pt x="290" y="665"/>
                  </a:cubicBezTo>
                  <a:cubicBezTo>
                    <a:pt x="290" y="665"/>
                    <a:pt x="290" y="665"/>
                    <a:pt x="290" y="665"/>
                  </a:cubicBezTo>
                  <a:cubicBezTo>
                    <a:pt x="290" y="665"/>
                    <a:pt x="290" y="665"/>
                    <a:pt x="290" y="665"/>
                  </a:cubicBezTo>
                  <a:cubicBezTo>
                    <a:pt x="290" y="666"/>
                    <a:pt x="290" y="666"/>
                    <a:pt x="290" y="666"/>
                  </a:cubicBezTo>
                  <a:cubicBezTo>
                    <a:pt x="290" y="666"/>
                    <a:pt x="290" y="666"/>
                    <a:pt x="290" y="666"/>
                  </a:cubicBezTo>
                  <a:cubicBezTo>
                    <a:pt x="290" y="666"/>
                    <a:pt x="290" y="666"/>
                    <a:pt x="290" y="666"/>
                  </a:cubicBezTo>
                  <a:cubicBezTo>
                    <a:pt x="290" y="666"/>
                    <a:pt x="290" y="666"/>
                    <a:pt x="290" y="666"/>
                  </a:cubicBezTo>
                  <a:cubicBezTo>
                    <a:pt x="289" y="667"/>
                    <a:pt x="289" y="667"/>
                    <a:pt x="289" y="667"/>
                  </a:cubicBezTo>
                  <a:cubicBezTo>
                    <a:pt x="289" y="667"/>
                    <a:pt x="289" y="667"/>
                    <a:pt x="289" y="667"/>
                  </a:cubicBezTo>
                  <a:cubicBezTo>
                    <a:pt x="289" y="667"/>
                    <a:pt x="289" y="667"/>
                    <a:pt x="289" y="667"/>
                  </a:cubicBezTo>
                  <a:cubicBezTo>
                    <a:pt x="289" y="667"/>
                    <a:pt x="289" y="667"/>
                    <a:pt x="289" y="667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0" y="668"/>
                    <a:pt x="290" y="668"/>
                    <a:pt x="290" y="668"/>
                  </a:cubicBezTo>
                  <a:cubicBezTo>
                    <a:pt x="290" y="668"/>
                    <a:pt x="290" y="668"/>
                    <a:pt x="290" y="668"/>
                  </a:cubicBezTo>
                  <a:cubicBezTo>
                    <a:pt x="290" y="668"/>
                    <a:pt x="290" y="668"/>
                    <a:pt x="290" y="668"/>
                  </a:cubicBezTo>
                  <a:cubicBezTo>
                    <a:pt x="290" y="668"/>
                    <a:pt x="290" y="668"/>
                    <a:pt x="290" y="668"/>
                  </a:cubicBezTo>
                  <a:cubicBezTo>
                    <a:pt x="291" y="668"/>
                    <a:pt x="291" y="668"/>
                    <a:pt x="291" y="668"/>
                  </a:cubicBezTo>
                  <a:cubicBezTo>
                    <a:pt x="291" y="668"/>
                    <a:pt x="291" y="668"/>
                    <a:pt x="291" y="668"/>
                  </a:cubicBezTo>
                  <a:cubicBezTo>
                    <a:pt x="292" y="667"/>
                    <a:pt x="292" y="667"/>
                    <a:pt x="292" y="667"/>
                  </a:cubicBezTo>
                  <a:cubicBezTo>
                    <a:pt x="292" y="667"/>
                    <a:pt x="292" y="667"/>
                    <a:pt x="292" y="667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294" y="665"/>
                    <a:pt x="294" y="665"/>
                    <a:pt x="294" y="665"/>
                  </a:cubicBezTo>
                  <a:cubicBezTo>
                    <a:pt x="294" y="665"/>
                    <a:pt x="294" y="665"/>
                    <a:pt x="294" y="665"/>
                  </a:cubicBezTo>
                  <a:cubicBezTo>
                    <a:pt x="295" y="664"/>
                    <a:pt x="295" y="664"/>
                    <a:pt x="295" y="664"/>
                  </a:cubicBezTo>
                  <a:cubicBezTo>
                    <a:pt x="295" y="664"/>
                    <a:pt x="295" y="664"/>
                    <a:pt x="295" y="664"/>
                  </a:cubicBezTo>
                  <a:cubicBezTo>
                    <a:pt x="295" y="663"/>
                    <a:pt x="295" y="663"/>
                    <a:pt x="295" y="663"/>
                  </a:cubicBezTo>
                  <a:cubicBezTo>
                    <a:pt x="295" y="663"/>
                    <a:pt x="295" y="663"/>
                    <a:pt x="295" y="663"/>
                  </a:cubicBezTo>
                  <a:cubicBezTo>
                    <a:pt x="296" y="663"/>
                    <a:pt x="296" y="663"/>
                    <a:pt x="296" y="663"/>
                  </a:cubicBezTo>
                  <a:cubicBezTo>
                    <a:pt x="296" y="663"/>
                    <a:pt x="296" y="663"/>
                    <a:pt x="296" y="663"/>
                  </a:cubicBezTo>
                  <a:cubicBezTo>
                    <a:pt x="300" y="659"/>
                    <a:pt x="300" y="659"/>
                    <a:pt x="300" y="659"/>
                  </a:cubicBezTo>
                  <a:cubicBezTo>
                    <a:pt x="300" y="659"/>
                    <a:pt x="300" y="659"/>
                    <a:pt x="300" y="659"/>
                  </a:cubicBezTo>
                  <a:cubicBezTo>
                    <a:pt x="301" y="659"/>
                    <a:pt x="301" y="659"/>
                    <a:pt x="301" y="659"/>
                  </a:cubicBezTo>
                  <a:cubicBezTo>
                    <a:pt x="301" y="659"/>
                    <a:pt x="301" y="659"/>
                    <a:pt x="301" y="659"/>
                  </a:cubicBezTo>
                  <a:cubicBezTo>
                    <a:pt x="301" y="658"/>
                    <a:pt x="301" y="658"/>
                    <a:pt x="301" y="658"/>
                  </a:cubicBezTo>
                  <a:cubicBezTo>
                    <a:pt x="301" y="658"/>
                    <a:pt x="301" y="658"/>
                    <a:pt x="301" y="658"/>
                  </a:cubicBezTo>
                  <a:cubicBezTo>
                    <a:pt x="302" y="658"/>
                    <a:pt x="302" y="658"/>
                    <a:pt x="302" y="658"/>
                  </a:cubicBezTo>
                  <a:cubicBezTo>
                    <a:pt x="302" y="658"/>
                    <a:pt x="302" y="658"/>
                    <a:pt x="302" y="658"/>
                  </a:cubicBezTo>
                  <a:cubicBezTo>
                    <a:pt x="302" y="658"/>
                    <a:pt x="302" y="658"/>
                    <a:pt x="302" y="658"/>
                  </a:cubicBezTo>
                  <a:cubicBezTo>
                    <a:pt x="302" y="658"/>
                    <a:pt x="302" y="658"/>
                    <a:pt x="302" y="658"/>
                  </a:cubicBezTo>
                  <a:cubicBezTo>
                    <a:pt x="302" y="657"/>
                    <a:pt x="302" y="657"/>
                    <a:pt x="302" y="657"/>
                  </a:cubicBezTo>
                  <a:cubicBezTo>
                    <a:pt x="302" y="657"/>
                    <a:pt x="302" y="657"/>
                    <a:pt x="302" y="657"/>
                  </a:cubicBezTo>
                  <a:cubicBezTo>
                    <a:pt x="302" y="656"/>
                    <a:pt x="302" y="656"/>
                    <a:pt x="302" y="656"/>
                  </a:cubicBezTo>
                  <a:cubicBezTo>
                    <a:pt x="302" y="656"/>
                    <a:pt x="302" y="656"/>
                    <a:pt x="302" y="656"/>
                  </a:cubicBezTo>
                  <a:cubicBezTo>
                    <a:pt x="302" y="656"/>
                    <a:pt x="302" y="656"/>
                    <a:pt x="302" y="656"/>
                  </a:cubicBezTo>
                  <a:cubicBezTo>
                    <a:pt x="302" y="656"/>
                    <a:pt x="302" y="656"/>
                    <a:pt x="302" y="656"/>
                  </a:cubicBezTo>
                  <a:cubicBezTo>
                    <a:pt x="302" y="655"/>
                    <a:pt x="302" y="655"/>
                    <a:pt x="302" y="655"/>
                  </a:cubicBezTo>
                  <a:cubicBezTo>
                    <a:pt x="302" y="655"/>
                    <a:pt x="302" y="655"/>
                    <a:pt x="302" y="655"/>
                  </a:cubicBezTo>
                  <a:cubicBezTo>
                    <a:pt x="302" y="654"/>
                    <a:pt x="302" y="654"/>
                    <a:pt x="302" y="654"/>
                  </a:cubicBezTo>
                  <a:cubicBezTo>
                    <a:pt x="302" y="654"/>
                    <a:pt x="302" y="654"/>
                    <a:pt x="302" y="654"/>
                  </a:cubicBezTo>
                  <a:cubicBezTo>
                    <a:pt x="296" y="656"/>
                    <a:pt x="296" y="656"/>
                    <a:pt x="296" y="656"/>
                  </a:cubicBezTo>
                  <a:cubicBezTo>
                    <a:pt x="296" y="656"/>
                    <a:pt x="296" y="656"/>
                    <a:pt x="296" y="656"/>
                  </a:cubicBezTo>
                  <a:cubicBezTo>
                    <a:pt x="302" y="652"/>
                    <a:pt x="302" y="652"/>
                    <a:pt x="302" y="652"/>
                  </a:cubicBezTo>
                  <a:cubicBezTo>
                    <a:pt x="302" y="652"/>
                    <a:pt x="302" y="652"/>
                    <a:pt x="302" y="652"/>
                  </a:cubicBezTo>
                  <a:cubicBezTo>
                    <a:pt x="302" y="651"/>
                    <a:pt x="302" y="651"/>
                    <a:pt x="302" y="651"/>
                  </a:cubicBezTo>
                  <a:cubicBezTo>
                    <a:pt x="302" y="651"/>
                    <a:pt x="302" y="651"/>
                    <a:pt x="302" y="651"/>
                  </a:cubicBezTo>
                  <a:cubicBezTo>
                    <a:pt x="302" y="651"/>
                    <a:pt x="302" y="651"/>
                    <a:pt x="302" y="651"/>
                  </a:cubicBezTo>
                  <a:cubicBezTo>
                    <a:pt x="302" y="651"/>
                    <a:pt x="302" y="651"/>
                    <a:pt x="302" y="651"/>
                  </a:cubicBezTo>
                  <a:cubicBezTo>
                    <a:pt x="302" y="650"/>
                    <a:pt x="302" y="650"/>
                    <a:pt x="302" y="650"/>
                  </a:cubicBezTo>
                  <a:cubicBezTo>
                    <a:pt x="302" y="650"/>
                    <a:pt x="302" y="650"/>
                    <a:pt x="302" y="650"/>
                  </a:cubicBezTo>
                  <a:cubicBezTo>
                    <a:pt x="303" y="650"/>
                    <a:pt x="303" y="650"/>
                    <a:pt x="303" y="650"/>
                  </a:cubicBezTo>
                  <a:cubicBezTo>
                    <a:pt x="303" y="650"/>
                    <a:pt x="303" y="650"/>
                    <a:pt x="303" y="650"/>
                  </a:cubicBezTo>
                  <a:cubicBezTo>
                    <a:pt x="303" y="649"/>
                    <a:pt x="303" y="649"/>
                    <a:pt x="303" y="649"/>
                  </a:cubicBezTo>
                  <a:cubicBezTo>
                    <a:pt x="303" y="649"/>
                    <a:pt x="303" y="649"/>
                    <a:pt x="303" y="649"/>
                  </a:cubicBezTo>
                  <a:cubicBezTo>
                    <a:pt x="303" y="649"/>
                    <a:pt x="303" y="649"/>
                    <a:pt x="303" y="649"/>
                  </a:cubicBezTo>
                  <a:cubicBezTo>
                    <a:pt x="303" y="649"/>
                    <a:pt x="303" y="649"/>
                    <a:pt x="303" y="649"/>
                  </a:cubicBezTo>
                  <a:cubicBezTo>
                    <a:pt x="303" y="648"/>
                    <a:pt x="303" y="648"/>
                    <a:pt x="303" y="648"/>
                  </a:cubicBezTo>
                  <a:cubicBezTo>
                    <a:pt x="303" y="648"/>
                    <a:pt x="303" y="648"/>
                    <a:pt x="303" y="648"/>
                  </a:cubicBezTo>
                  <a:cubicBezTo>
                    <a:pt x="303" y="647"/>
                    <a:pt x="303" y="647"/>
                    <a:pt x="303" y="647"/>
                  </a:cubicBezTo>
                  <a:cubicBezTo>
                    <a:pt x="303" y="647"/>
                    <a:pt x="303" y="647"/>
                    <a:pt x="303" y="647"/>
                  </a:cubicBezTo>
                  <a:cubicBezTo>
                    <a:pt x="302" y="647"/>
                    <a:pt x="302" y="647"/>
                    <a:pt x="302" y="647"/>
                  </a:cubicBezTo>
                  <a:cubicBezTo>
                    <a:pt x="302" y="647"/>
                    <a:pt x="302" y="647"/>
                    <a:pt x="302" y="647"/>
                  </a:cubicBezTo>
                  <a:cubicBezTo>
                    <a:pt x="296" y="651"/>
                    <a:pt x="296" y="651"/>
                    <a:pt x="296" y="651"/>
                  </a:cubicBezTo>
                  <a:cubicBezTo>
                    <a:pt x="296" y="651"/>
                    <a:pt x="296" y="651"/>
                    <a:pt x="296" y="651"/>
                  </a:cubicBezTo>
                  <a:cubicBezTo>
                    <a:pt x="295" y="652"/>
                    <a:pt x="295" y="652"/>
                    <a:pt x="295" y="652"/>
                  </a:cubicBezTo>
                  <a:cubicBezTo>
                    <a:pt x="295" y="652"/>
                    <a:pt x="295" y="652"/>
                    <a:pt x="295" y="652"/>
                  </a:cubicBezTo>
                  <a:cubicBezTo>
                    <a:pt x="294" y="653"/>
                    <a:pt x="294" y="653"/>
                    <a:pt x="294" y="653"/>
                  </a:cubicBezTo>
                  <a:cubicBezTo>
                    <a:pt x="294" y="653"/>
                    <a:pt x="294" y="653"/>
                    <a:pt x="294" y="653"/>
                  </a:cubicBezTo>
                  <a:cubicBezTo>
                    <a:pt x="293" y="654"/>
                    <a:pt x="293" y="654"/>
                    <a:pt x="293" y="654"/>
                  </a:cubicBezTo>
                  <a:cubicBezTo>
                    <a:pt x="293" y="654"/>
                    <a:pt x="293" y="654"/>
                    <a:pt x="293" y="654"/>
                  </a:cubicBezTo>
                  <a:cubicBezTo>
                    <a:pt x="292" y="655"/>
                    <a:pt x="292" y="655"/>
                    <a:pt x="292" y="655"/>
                  </a:cubicBezTo>
                  <a:cubicBezTo>
                    <a:pt x="292" y="655"/>
                    <a:pt x="292" y="655"/>
                    <a:pt x="292" y="655"/>
                  </a:cubicBezTo>
                  <a:cubicBezTo>
                    <a:pt x="290" y="656"/>
                    <a:pt x="290" y="656"/>
                    <a:pt x="290" y="656"/>
                  </a:cubicBezTo>
                  <a:cubicBezTo>
                    <a:pt x="290" y="656"/>
                    <a:pt x="290" y="656"/>
                    <a:pt x="290" y="656"/>
                  </a:cubicBezTo>
                  <a:cubicBezTo>
                    <a:pt x="289" y="656"/>
                    <a:pt x="289" y="656"/>
                    <a:pt x="289" y="656"/>
                  </a:cubicBezTo>
                  <a:cubicBezTo>
                    <a:pt x="289" y="656"/>
                    <a:pt x="289" y="656"/>
                    <a:pt x="289" y="656"/>
                  </a:cubicBezTo>
                  <a:cubicBezTo>
                    <a:pt x="287" y="656"/>
                    <a:pt x="287" y="656"/>
                    <a:pt x="287" y="656"/>
                  </a:cubicBezTo>
                  <a:cubicBezTo>
                    <a:pt x="287" y="656"/>
                    <a:pt x="287" y="656"/>
                    <a:pt x="287" y="656"/>
                  </a:cubicBezTo>
                  <a:cubicBezTo>
                    <a:pt x="286" y="656"/>
                    <a:pt x="286" y="656"/>
                    <a:pt x="286" y="656"/>
                  </a:cubicBezTo>
                  <a:cubicBezTo>
                    <a:pt x="286" y="656"/>
                    <a:pt x="286" y="656"/>
                    <a:pt x="286" y="656"/>
                  </a:cubicBezTo>
                  <a:cubicBezTo>
                    <a:pt x="285" y="656"/>
                    <a:pt x="285" y="656"/>
                    <a:pt x="285" y="656"/>
                  </a:cubicBezTo>
                  <a:cubicBezTo>
                    <a:pt x="285" y="656"/>
                    <a:pt x="285" y="656"/>
                    <a:pt x="285" y="656"/>
                  </a:cubicBezTo>
                  <a:cubicBezTo>
                    <a:pt x="284" y="656"/>
                    <a:pt x="284" y="656"/>
                    <a:pt x="284" y="656"/>
                  </a:cubicBezTo>
                  <a:cubicBezTo>
                    <a:pt x="284" y="656"/>
                    <a:pt x="284" y="656"/>
                    <a:pt x="284" y="656"/>
                  </a:cubicBezTo>
                  <a:cubicBezTo>
                    <a:pt x="283" y="656"/>
                    <a:pt x="283" y="656"/>
                    <a:pt x="283" y="656"/>
                  </a:cubicBezTo>
                  <a:cubicBezTo>
                    <a:pt x="283" y="656"/>
                    <a:pt x="283" y="656"/>
                    <a:pt x="283" y="656"/>
                  </a:cubicBezTo>
                  <a:cubicBezTo>
                    <a:pt x="282" y="656"/>
                    <a:pt x="282" y="656"/>
                    <a:pt x="282" y="656"/>
                  </a:cubicBezTo>
                  <a:cubicBezTo>
                    <a:pt x="282" y="656"/>
                    <a:pt x="282" y="656"/>
                    <a:pt x="282" y="656"/>
                  </a:cubicBezTo>
                  <a:cubicBezTo>
                    <a:pt x="281" y="655"/>
                    <a:pt x="281" y="655"/>
                    <a:pt x="281" y="655"/>
                  </a:cubicBezTo>
                  <a:cubicBezTo>
                    <a:pt x="281" y="655"/>
                    <a:pt x="281" y="655"/>
                    <a:pt x="281" y="655"/>
                  </a:cubicBezTo>
                  <a:cubicBezTo>
                    <a:pt x="281" y="655"/>
                    <a:pt x="281" y="655"/>
                    <a:pt x="281" y="655"/>
                  </a:cubicBezTo>
                  <a:cubicBezTo>
                    <a:pt x="281" y="655"/>
                    <a:pt x="281" y="655"/>
                    <a:pt x="281" y="655"/>
                  </a:cubicBezTo>
                  <a:cubicBezTo>
                    <a:pt x="280" y="654"/>
                    <a:pt x="280" y="654"/>
                    <a:pt x="280" y="654"/>
                  </a:cubicBezTo>
                  <a:cubicBezTo>
                    <a:pt x="280" y="654"/>
                    <a:pt x="280" y="654"/>
                    <a:pt x="280" y="654"/>
                  </a:cubicBezTo>
                  <a:cubicBezTo>
                    <a:pt x="280" y="654"/>
                    <a:pt x="280" y="654"/>
                    <a:pt x="280" y="654"/>
                  </a:cubicBezTo>
                  <a:cubicBezTo>
                    <a:pt x="280" y="654"/>
                    <a:pt x="280" y="654"/>
                    <a:pt x="280" y="654"/>
                  </a:cubicBezTo>
                  <a:cubicBezTo>
                    <a:pt x="288" y="650"/>
                    <a:pt x="288" y="650"/>
                    <a:pt x="288" y="650"/>
                  </a:cubicBezTo>
                  <a:cubicBezTo>
                    <a:pt x="288" y="650"/>
                    <a:pt x="288" y="650"/>
                    <a:pt x="288" y="650"/>
                  </a:cubicBezTo>
                  <a:cubicBezTo>
                    <a:pt x="302" y="644"/>
                    <a:pt x="302" y="644"/>
                    <a:pt x="302" y="644"/>
                  </a:cubicBezTo>
                  <a:cubicBezTo>
                    <a:pt x="302" y="644"/>
                    <a:pt x="302" y="644"/>
                    <a:pt x="302" y="644"/>
                  </a:cubicBezTo>
                  <a:cubicBezTo>
                    <a:pt x="302" y="642"/>
                    <a:pt x="302" y="642"/>
                    <a:pt x="302" y="642"/>
                  </a:cubicBezTo>
                  <a:cubicBezTo>
                    <a:pt x="302" y="642"/>
                    <a:pt x="302" y="642"/>
                    <a:pt x="302" y="642"/>
                  </a:cubicBezTo>
                  <a:cubicBezTo>
                    <a:pt x="303" y="639"/>
                    <a:pt x="303" y="639"/>
                    <a:pt x="303" y="639"/>
                  </a:cubicBezTo>
                  <a:cubicBezTo>
                    <a:pt x="303" y="639"/>
                    <a:pt x="303" y="639"/>
                    <a:pt x="303" y="639"/>
                  </a:cubicBezTo>
                  <a:cubicBezTo>
                    <a:pt x="303" y="636"/>
                    <a:pt x="303" y="636"/>
                    <a:pt x="303" y="636"/>
                  </a:cubicBezTo>
                  <a:cubicBezTo>
                    <a:pt x="303" y="636"/>
                    <a:pt x="303" y="636"/>
                    <a:pt x="303" y="636"/>
                  </a:cubicBezTo>
                  <a:cubicBezTo>
                    <a:pt x="303" y="632"/>
                    <a:pt x="303" y="632"/>
                    <a:pt x="303" y="632"/>
                  </a:cubicBezTo>
                  <a:cubicBezTo>
                    <a:pt x="303" y="632"/>
                    <a:pt x="303" y="632"/>
                    <a:pt x="303" y="632"/>
                  </a:cubicBezTo>
                  <a:cubicBezTo>
                    <a:pt x="302" y="630"/>
                    <a:pt x="302" y="630"/>
                    <a:pt x="302" y="630"/>
                  </a:cubicBezTo>
                  <a:cubicBezTo>
                    <a:pt x="302" y="630"/>
                    <a:pt x="302" y="630"/>
                    <a:pt x="302" y="630"/>
                  </a:cubicBezTo>
                  <a:cubicBezTo>
                    <a:pt x="302" y="627"/>
                    <a:pt x="302" y="627"/>
                    <a:pt x="302" y="627"/>
                  </a:cubicBezTo>
                  <a:cubicBezTo>
                    <a:pt x="302" y="627"/>
                    <a:pt x="302" y="627"/>
                    <a:pt x="302" y="627"/>
                  </a:cubicBezTo>
                  <a:cubicBezTo>
                    <a:pt x="302" y="624"/>
                    <a:pt x="302" y="624"/>
                    <a:pt x="302" y="624"/>
                  </a:cubicBezTo>
                  <a:cubicBezTo>
                    <a:pt x="302" y="624"/>
                    <a:pt x="302" y="624"/>
                    <a:pt x="302" y="624"/>
                  </a:cubicBezTo>
                  <a:cubicBezTo>
                    <a:pt x="302" y="621"/>
                    <a:pt x="302" y="621"/>
                    <a:pt x="302" y="621"/>
                  </a:cubicBezTo>
                  <a:cubicBezTo>
                    <a:pt x="303" y="621"/>
                    <a:pt x="303" y="621"/>
                    <a:pt x="303" y="621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09" y="627"/>
                    <a:pt x="309" y="627"/>
                    <a:pt x="309" y="627"/>
                  </a:cubicBezTo>
                  <a:cubicBezTo>
                    <a:pt x="309" y="627"/>
                    <a:pt x="309" y="627"/>
                    <a:pt x="309" y="627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9" y="630"/>
                    <a:pt x="309" y="630"/>
                    <a:pt x="309" y="630"/>
                  </a:cubicBezTo>
                  <a:cubicBezTo>
                    <a:pt x="309" y="630"/>
                    <a:pt x="309" y="630"/>
                    <a:pt x="309" y="630"/>
                  </a:cubicBezTo>
                  <a:cubicBezTo>
                    <a:pt x="309" y="631"/>
                    <a:pt x="309" y="631"/>
                    <a:pt x="309" y="631"/>
                  </a:cubicBezTo>
                  <a:cubicBezTo>
                    <a:pt x="309" y="631"/>
                    <a:pt x="309" y="631"/>
                    <a:pt x="309" y="631"/>
                  </a:cubicBezTo>
                  <a:cubicBezTo>
                    <a:pt x="309" y="633"/>
                    <a:pt x="309" y="633"/>
                    <a:pt x="309" y="633"/>
                  </a:cubicBezTo>
                  <a:cubicBezTo>
                    <a:pt x="309" y="633"/>
                    <a:pt x="309" y="633"/>
                    <a:pt x="309" y="633"/>
                  </a:cubicBezTo>
                  <a:cubicBezTo>
                    <a:pt x="308" y="634"/>
                    <a:pt x="308" y="634"/>
                    <a:pt x="308" y="634"/>
                  </a:cubicBezTo>
                  <a:cubicBezTo>
                    <a:pt x="308" y="634"/>
                    <a:pt x="308" y="634"/>
                    <a:pt x="308" y="634"/>
                  </a:cubicBezTo>
                  <a:cubicBezTo>
                    <a:pt x="308" y="635"/>
                    <a:pt x="308" y="635"/>
                    <a:pt x="308" y="635"/>
                  </a:cubicBezTo>
                  <a:cubicBezTo>
                    <a:pt x="308" y="635"/>
                    <a:pt x="308" y="635"/>
                    <a:pt x="308" y="635"/>
                  </a:cubicBezTo>
                  <a:cubicBezTo>
                    <a:pt x="308" y="636"/>
                    <a:pt x="308" y="636"/>
                    <a:pt x="308" y="636"/>
                  </a:cubicBezTo>
                  <a:cubicBezTo>
                    <a:pt x="308" y="636"/>
                    <a:pt x="308" y="636"/>
                    <a:pt x="308" y="636"/>
                  </a:cubicBezTo>
                  <a:cubicBezTo>
                    <a:pt x="307" y="637"/>
                    <a:pt x="307" y="637"/>
                    <a:pt x="307" y="637"/>
                  </a:cubicBezTo>
                  <a:cubicBezTo>
                    <a:pt x="307" y="637"/>
                    <a:pt x="307" y="637"/>
                    <a:pt x="307" y="637"/>
                  </a:cubicBezTo>
                  <a:cubicBezTo>
                    <a:pt x="307" y="638"/>
                    <a:pt x="307" y="638"/>
                    <a:pt x="307" y="638"/>
                  </a:cubicBezTo>
                  <a:cubicBezTo>
                    <a:pt x="307" y="638"/>
                    <a:pt x="307" y="638"/>
                    <a:pt x="307" y="638"/>
                  </a:cubicBezTo>
                  <a:cubicBezTo>
                    <a:pt x="307" y="638"/>
                    <a:pt x="307" y="638"/>
                    <a:pt x="307" y="638"/>
                  </a:cubicBezTo>
                  <a:cubicBezTo>
                    <a:pt x="307" y="638"/>
                    <a:pt x="307" y="638"/>
                    <a:pt x="307" y="638"/>
                  </a:cubicBezTo>
                  <a:cubicBezTo>
                    <a:pt x="307" y="639"/>
                    <a:pt x="307" y="639"/>
                    <a:pt x="307" y="639"/>
                  </a:cubicBezTo>
                  <a:cubicBezTo>
                    <a:pt x="307" y="639"/>
                    <a:pt x="307" y="639"/>
                    <a:pt x="307" y="639"/>
                  </a:cubicBezTo>
                  <a:cubicBezTo>
                    <a:pt x="307" y="639"/>
                    <a:pt x="307" y="639"/>
                    <a:pt x="307" y="639"/>
                  </a:cubicBezTo>
                  <a:cubicBezTo>
                    <a:pt x="307" y="639"/>
                    <a:pt x="307" y="639"/>
                    <a:pt x="307" y="639"/>
                  </a:cubicBezTo>
                  <a:cubicBezTo>
                    <a:pt x="307" y="640"/>
                    <a:pt x="307" y="640"/>
                    <a:pt x="307" y="640"/>
                  </a:cubicBezTo>
                  <a:cubicBezTo>
                    <a:pt x="307" y="640"/>
                    <a:pt x="307" y="640"/>
                    <a:pt x="307" y="640"/>
                  </a:cubicBezTo>
                  <a:cubicBezTo>
                    <a:pt x="307" y="641"/>
                    <a:pt x="307" y="641"/>
                    <a:pt x="307" y="641"/>
                  </a:cubicBezTo>
                  <a:cubicBezTo>
                    <a:pt x="307" y="641"/>
                    <a:pt x="307" y="641"/>
                    <a:pt x="307" y="641"/>
                  </a:cubicBezTo>
                  <a:cubicBezTo>
                    <a:pt x="307" y="641"/>
                    <a:pt x="307" y="641"/>
                    <a:pt x="307" y="641"/>
                  </a:cubicBezTo>
                  <a:cubicBezTo>
                    <a:pt x="307" y="641"/>
                    <a:pt x="307" y="641"/>
                    <a:pt x="307" y="641"/>
                  </a:cubicBezTo>
                  <a:cubicBezTo>
                    <a:pt x="308" y="642"/>
                    <a:pt x="308" y="642"/>
                    <a:pt x="308" y="642"/>
                  </a:cubicBezTo>
                  <a:cubicBezTo>
                    <a:pt x="308" y="642"/>
                    <a:pt x="308" y="642"/>
                    <a:pt x="308" y="642"/>
                  </a:cubicBezTo>
                  <a:cubicBezTo>
                    <a:pt x="318" y="638"/>
                    <a:pt x="318" y="638"/>
                    <a:pt x="318" y="638"/>
                  </a:cubicBezTo>
                  <a:cubicBezTo>
                    <a:pt x="318" y="638"/>
                    <a:pt x="318" y="638"/>
                    <a:pt x="318" y="638"/>
                  </a:cubicBezTo>
                  <a:cubicBezTo>
                    <a:pt x="318" y="638"/>
                    <a:pt x="318" y="638"/>
                    <a:pt x="318" y="638"/>
                  </a:cubicBezTo>
                  <a:cubicBezTo>
                    <a:pt x="318" y="638"/>
                    <a:pt x="318" y="638"/>
                    <a:pt x="318" y="638"/>
                  </a:cubicBezTo>
                  <a:cubicBezTo>
                    <a:pt x="318" y="638"/>
                    <a:pt x="318" y="638"/>
                    <a:pt x="318" y="638"/>
                  </a:cubicBezTo>
                  <a:cubicBezTo>
                    <a:pt x="318" y="638"/>
                    <a:pt x="318" y="638"/>
                    <a:pt x="318" y="638"/>
                  </a:cubicBezTo>
                  <a:cubicBezTo>
                    <a:pt x="319" y="639"/>
                    <a:pt x="319" y="639"/>
                    <a:pt x="319" y="639"/>
                  </a:cubicBezTo>
                  <a:cubicBezTo>
                    <a:pt x="319" y="639"/>
                    <a:pt x="319" y="639"/>
                    <a:pt x="319" y="639"/>
                  </a:cubicBezTo>
                  <a:cubicBezTo>
                    <a:pt x="319" y="639"/>
                    <a:pt x="319" y="639"/>
                    <a:pt x="319" y="639"/>
                  </a:cubicBezTo>
                  <a:cubicBezTo>
                    <a:pt x="319" y="639"/>
                    <a:pt x="319" y="639"/>
                    <a:pt x="319" y="639"/>
                  </a:cubicBezTo>
                  <a:cubicBezTo>
                    <a:pt x="319" y="639"/>
                    <a:pt x="319" y="639"/>
                    <a:pt x="319" y="639"/>
                  </a:cubicBezTo>
                  <a:cubicBezTo>
                    <a:pt x="319" y="639"/>
                    <a:pt x="319" y="639"/>
                    <a:pt x="319" y="639"/>
                  </a:cubicBezTo>
                  <a:cubicBezTo>
                    <a:pt x="320" y="639"/>
                    <a:pt x="320" y="639"/>
                    <a:pt x="320" y="639"/>
                  </a:cubicBezTo>
                  <a:cubicBezTo>
                    <a:pt x="320" y="639"/>
                    <a:pt x="320" y="639"/>
                    <a:pt x="320" y="639"/>
                  </a:cubicBezTo>
                  <a:cubicBezTo>
                    <a:pt x="320" y="639"/>
                    <a:pt x="320" y="639"/>
                    <a:pt x="320" y="639"/>
                  </a:cubicBezTo>
                  <a:cubicBezTo>
                    <a:pt x="320" y="639"/>
                    <a:pt x="320" y="639"/>
                    <a:pt x="320" y="639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319" y="641"/>
                    <a:pt x="319" y="641"/>
                    <a:pt x="319" y="641"/>
                  </a:cubicBezTo>
                  <a:cubicBezTo>
                    <a:pt x="319" y="641"/>
                    <a:pt x="319" y="641"/>
                    <a:pt x="319" y="641"/>
                  </a:cubicBezTo>
                  <a:cubicBezTo>
                    <a:pt x="319" y="641"/>
                    <a:pt x="319" y="641"/>
                    <a:pt x="319" y="641"/>
                  </a:cubicBezTo>
                  <a:cubicBezTo>
                    <a:pt x="319" y="641"/>
                    <a:pt x="319" y="641"/>
                    <a:pt x="319" y="64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7" y="641"/>
                    <a:pt x="317" y="641"/>
                    <a:pt x="317" y="641"/>
                  </a:cubicBezTo>
                  <a:cubicBezTo>
                    <a:pt x="317" y="641"/>
                    <a:pt x="317" y="641"/>
                    <a:pt x="317" y="641"/>
                  </a:cubicBezTo>
                  <a:cubicBezTo>
                    <a:pt x="317" y="641"/>
                    <a:pt x="317" y="641"/>
                    <a:pt x="317" y="641"/>
                  </a:cubicBezTo>
                  <a:cubicBezTo>
                    <a:pt x="317" y="641"/>
                    <a:pt x="317" y="641"/>
                    <a:pt x="317" y="641"/>
                  </a:cubicBezTo>
                  <a:cubicBezTo>
                    <a:pt x="316" y="641"/>
                    <a:pt x="316" y="641"/>
                    <a:pt x="316" y="641"/>
                  </a:cubicBezTo>
                  <a:cubicBezTo>
                    <a:pt x="316" y="641"/>
                    <a:pt x="316" y="641"/>
                    <a:pt x="316" y="641"/>
                  </a:cubicBezTo>
                  <a:cubicBezTo>
                    <a:pt x="316" y="641"/>
                    <a:pt x="316" y="641"/>
                    <a:pt x="316" y="641"/>
                  </a:cubicBezTo>
                  <a:cubicBezTo>
                    <a:pt x="316" y="641"/>
                    <a:pt x="316" y="641"/>
                    <a:pt x="316" y="641"/>
                  </a:cubicBezTo>
                  <a:cubicBezTo>
                    <a:pt x="307" y="649"/>
                    <a:pt x="307" y="649"/>
                    <a:pt x="307" y="649"/>
                  </a:cubicBezTo>
                  <a:cubicBezTo>
                    <a:pt x="307" y="649"/>
                    <a:pt x="307" y="649"/>
                    <a:pt x="307" y="649"/>
                  </a:cubicBezTo>
                  <a:cubicBezTo>
                    <a:pt x="306" y="650"/>
                    <a:pt x="306" y="650"/>
                    <a:pt x="306" y="650"/>
                  </a:cubicBezTo>
                  <a:cubicBezTo>
                    <a:pt x="306" y="650"/>
                    <a:pt x="306" y="650"/>
                    <a:pt x="306" y="650"/>
                  </a:cubicBezTo>
                  <a:cubicBezTo>
                    <a:pt x="306" y="650"/>
                    <a:pt x="306" y="650"/>
                    <a:pt x="306" y="650"/>
                  </a:cubicBezTo>
                  <a:cubicBezTo>
                    <a:pt x="306" y="650"/>
                    <a:pt x="306" y="650"/>
                    <a:pt x="306" y="650"/>
                  </a:cubicBezTo>
                  <a:cubicBezTo>
                    <a:pt x="306" y="651"/>
                    <a:pt x="306" y="651"/>
                    <a:pt x="306" y="651"/>
                  </a:cubicBezTo>
                  <a:cubicBezTo>
                    <a:pt x="306" y="651"/>
                    <a:pt x="306" y="651"/>
                    <a:pt x="306" y="651"/>
                  </a:cubicBezTo>
                  <a:cubicBezTo>
                    <a:pt x="306" y="651"/>
                    <a:pt x="306" y="651"/>
                    <a:pt x="306" y="651"/>
                  </a:cubicBezTo>
                  <a:cubicBezTo>
                    <a:pt x="306" y="651"/>
                    <a:pt x="306" y="651"/>
                    <a:pt x="306" y="651"/>
                  </a:cubicBezTo>
                  <a:cubicBezTo>
                    <a:pt x="306" y="652"/>
                    <a:pt x="306" y="652"/>
                    <a:pt x="306" y="652"/>
                  </a:cubicBezTo>
                  <a:cubicBezTo>
                    <a:pt x="306" y="652"/>
                    <a:pt x="306" y="652"/>
                    <a:pt x="306" y="652"/>
                  </a:cubicBezTo>
                  <a:cubicBezTo>
                    <a:pt x="306" y="652"/>
                    <a:pt x="306" y="652"/>
                    <a:pt x="306" y="652"/>
                  </a:cubicBezTo>
                  <a:cubicBezTo>
                    <a:pt x="306" y="652"/>
                    <a:pt x="306" y="652"/>
                    <a:pt x="306" y="652"/>
                  </a:cubicBezTo>
                  <a:cubicBezTo>
                    <a:pt x="306" y="653"/>
                    <a:pt x="306" y="653"/>
                    <a:pt x="306" y="653"/>
                  </a:cubicBezTo>
                  <a:cubicBezTo>
                    <a:pt x="306" y="653"/>
                    <a:pt x="306" y="653"/>
                    <a:pt x="306" y="653"/>
                  </a:cubicBezTo>
                  <a:cubicBezTo>
                    <a:pt x="307" y="653"/>
                    <a:pt x="307" y="653"/>
                    <a:pt x="307" y="653"/>
                  </a:cubicBezTo>
                  <a:cubicBezTo>
                    <a:pt x="307" y="653"/>
                    <a:pt x="307" y="653"/>
                    <a:pt x="307" y="653"/>
                  </a:cubicBezTo>
                  <a:cubicBezTo>
                    <a:pt x="308" y="653"/>
                    <a:pt x="308" y="653"/>
                    <a:pt x="308" y="653"/>
                  </a:cubicBezTo>
                  <a:cubicBezTo>
                    <a:pt x="308" y="653"/>
                    <a:pt x="308" y="653"/>
                    <a:pt x="308" y="653"/>
                  </a:cubicBezTo>
                  <a:cubicBezTo>
                    <a:pt x="310" y="652"/>
                    <a:pt x="310" y="652"/>
                    <a:pt x="310" y="652"/>
                  </a:cubicBezTo>
                  <a:cubicBezTo>
                    <a:pt x="310" y="652"/>
                    <a:pt x="310" y="652"/>
                    <a:pt x="310" y="652"/>
                  </a:cubicBezTo>
                  <a:cubicBezTo>
                    <a:pt x="311" y="650"/>
                    <a:pt x="311" y="650"/>
                    <a:pt x="311" y="650"/>
                  </a:cubicBezTo>
                  <a:cubicBezTo>
                    <a:pt x="311" y="650"/>
                    <a:pt x="311" y="650"/>
                    <a:pt x="311" y="650"/>
                  </a:cubicBezTo>
                  <a:cubicBezTo>
                    <a:pt x="312" y="649"/>
                    <a:pt x="312" y="649"/>
                    <a:pt x="312" y="649"/>
                  </a:cubicBezTo>
                  <a:cubicBezTo>
                    <a:pt x="312" y="649"/>
                    <a:pt x="312" y="649"/>
                    <a:pt x="312" y="649"/>
                  </a:cubicBezTo>
                  <a:cubicBezTo>
                    <a:pt x="314" y="649"/>
                    <a:pt x="314" y="649"/>
                    <a:pt x="314" y="649"/>
                  </a:cubicBezTo>
                  <a:cubicBezTo>
                    <a:pt x="314" y="649"/>
                    <a:pt x="314" y="649"/>
                    <a:pt x="314" y="649"/>
                  </a:cubicBezTo>
                  <a:cubicBezTo>
                    <a:pt x="315" y="648"/>
                    <a:pt x="315" y="648"/>
                    <a:pt x="315" y="648"/>
                  </a:cubicBezTo>
                  <a:cubicBezTo>
                    <a:pt x="315" y="648"/>
                    <a:pt x="315" y="648"/>
                    <a:pt x="315" y="648"/>
                  </a:cubicBezTo>
                  <a:cubicBezTo>
                    <a:pt x="317" y="648"/>
                    <a:pt x="317" y="648"/>
                    <a:pt x="317" y="648"/>
                  </a:cubicBezTo>
                  <a:cubicBezTo>
                    <a:pt x="317" y="648"/>
                    <a:pt x="317" y="648"/>
                    <a:pt x="317" y="648"/>
                  </a:cubicBezTo>
                  <a:cubicBezTo>
                    <a:pt x="319" y="648"/>
                    <a:pt x="319" y="648"/>
                    <a:pt x="319" y="648"/>
                  </a:cubicBezTo>
                  <a:cubicBezTo>
                    <a:pt x="319" y="648"/>
                    <a:pt x="319" y="648"/>
                    <a:pt x="319" y="648"/>
                  </a:cubicBezTo>
                  <a:cubicBezTo>
                    <a:pt x="320" y="648"/>
                    <a:pt x="320" y="648"/>
                    <a:pt x="320" y="648"/>
                  </a:cubicBezTo>
                  <a:cubicBezTo>
                    <a:pt x="320" y="648"/>
                    <a:pt x="320" y="648"/>
                    <a:pt x="320" y="648"/>
                  </a:cubicBezTo>
                  <a:cubicBezTo>
                    <a:pt x="320" y="649"/>
                    <a:pt x="320" y="649"/>
                    <a:pt x="320" y="649"/>
                  </a:cubicBezTo>
                  <a:cubicBezTo>
                    <a:pt x="320" y="649"/>
                    <a:pt x="320" y="649"/>
                    <a:pt x="320" y="649"/>
                  </a:cubicBezTo>
                  <a:cubicBezTo>
                    <a:pt x="321" y="649"/>
                    <a:pt x="321" y="649"/>
                    <a:pt x="321" y="649"/>
                  </a:cubicBezTo>
                  <a:cubicBezTo>
                    <a:pt x="321" y="649"/>
                    <a:pt x="321" y="649"/>
                    <a:pt x="321" y="649"/>
                  </a:cubicBezTo>
                  <a:cubicBezTo>
                    <a:pt x="321" y="650"/>
                    <a:pt x="321" y="650"/>
                    <a:pt x="321" y="650"/>
                  </a:cubicBezTo>
                  <a:cubicBezTo>
                    <a:pt x="321" y="650"/>
                    <a:pt x="321" y="650"/>
                    <a:pt x="321" y="650"/>
                  </a:cubicBezTo>
                  <a:cubicBezTo>
                    <a:pt x="321" y="651"/>
                    <a:pt x="321" y="651"/>
                    <a:pt x="321" y="651"/>
                  </a:cubicBezTo>
                  <a:cubicBezTo>
                    <a:pt x="321" y="651"/>
                    <a:pt x="321" y="651"/>
                    <a:pt x="321" y="651"/>
                  </a:cubicBezTo>
                  <a:cubicBezTo>
                    <a:pt x="321" y="651"/>
                    <a:pt x="321" y="651"/>
                    <a:pt x="321" y="651"/>
                  </a:cubicBezTo>
                  <a:cubicBezTo>
                    <a:pt x="321" y="651"/>
                    <a:pt x="321" y="651"/>
                    <a:pt x="321" y="651"/>
                  </a:cubicBezTo>
                  <a:cubicBezTo>
                    <a:pt x="321" y="652"/>
                    <a:pt x="321" y="652"/>
                    <a:pt x="321" y="652"/>
                  </a:cubicBezTo>
                  <a:cubicBezTo>
                    <a:pt x="321" y="652"/>
                    <a:pt x="321" y="652"/>
                    <a:pt x="321" y="652"/>
                  </a:cubicBezTo>
                  <a:cubicBezTo>
                    <a:pt x="322" y="653"/>
                    <a:pt x="322" y="653"/>
                    <a:pt x="322" y="653"/>
                  </a:cubicBezTo>
                  <a:cubicBezTo>
                    <a:pt x="322" y="653"/>
                    <a:pt x="322" y="653"/>
                    <a:pt x="322" y="653"/>
                  </a:cubicBezTo>
                  <a:cubicBezTo>
                    <a:pt x="315" y="659"/>
                    <a:pt x="315" y="659"/>
                    <a:pt x="315" y="659"/>
                  </a:cubicBezTo>
                  <a:cubicBezTo>
                    <a:pt x="315" y="659"/>
                    <a:pt x="315" y="659"/>
                    <a:pt x="315" y="659"/>
                  </a:cubicBezTo>
                  <a:cubicBezTo>
                    <a:pt x="309" y="664"/>
                    <a:pt x="309" y="664"/>
                    <a:pt x="309" y="664"/>
                  </a:cubicBezTo>
                  <a:cubicBezTo>
                    <a:pt x="309" y="664"/>
                    <a:pt x="309" y="664"/>
                    <a:pt x="309" y="664"/>
                  </a:cubicBezTo>
                  <a:cubicBezTo>
                    <a:pt x="304" y="669"/>
                    <a:pt x="304" y="669"/>
                    <a:pt x="304" y="669"/>
                  </a:cubicBezTo>
                  <a:cubicBezTo>
                    <a:pt x="304" y="669"/>
                    <a:pt x="304" y="669"/>
                    <a:pt x="304" y="669"/>
                  </a:cubicBezTo>
                  <a:cubicBezTo>
                    <a:pt x="303" y="676"/>
                    <a:pt x="303" y="676"/>
                    <a:pt x="303" y="676"/>
                  </a:cubicBezTo>
                  <a:cubicBezTo>
                    <a:pt x="303" y="676"/>
                    <a:pt x="303" y="676"/>
                    <a:pt x="303" y="676"/>
                  </a:cubicBezTo>
                  <a:cubicBezTo>
                    <a:pt x="304" y="676"/>
                    <a:pt x="304" y="676"/>
                    <a:pt x="304" y="676"/>
                  </a:cubicBezTo>
                  <a:cubicBezTo>
                    <a:pt x="304" y="676"/>
                    <a:pt x="304" y="676"/>
                    <a:pt x="304" y="676"/>
                  </a:cubicBezTo>
                  <a:cubicBezTo>
                    <a:pt x="305" y="676"/>
                    <a:pt x="305" y="676"/>
                    <a:pt x="305" y="676"/>
                  </a:cubicBezTo>
                  <a:cubicBezTo>
                    <a:pt x="305" y="676"/>
                    <a:pt x="305" y="676"/>
                    <a:pt x="305" y="676"/>
                  </a:cubicBezTo>
                  <a:cubicBezTo>
                    <a:pt x="305" y="676"/>
                    <a:pt x="305" y="676"/>
                    <a:pt x="305" y="676"/>
                  </a:cubicBezTo>
                  <a:cubicBezTo>
                    <a:pt x="305" y="676"/>
                    <a:pt x="305" y="676"/>
                    <a:pt x="305" y="676"/>
                  </a:cubicBezTo>
                  <a:cubicBezTo>
                    <a:pt x="306" y="676"/>
                    <a:pt x="306" y="676"/>
                    <a:pt x="306" y="676"/>
                  </a:cubicBezTo>
                  <a:cubicBezTo>
                    <a:pt x="306" y="676"/>
                    <a:pt x="306" y="676"/>
                    <a:pt x="306" y="676"/>
                  </a:cubicBezTo>
                  <a:cubicBezTo>
                    <a:pt x="306" y="675"/>
                    <a:pt x="306" y="675"/>
                    <a:pt x="306" y="675"/>
                  </a:cubicBezTo>
                  <a:cubicBezTo>
                    <a:pt x="306" y="675"/>
                    <a:pt x="306" y="675"/>
                    <a:pt x="306" y="675"/>
                  </a:cubicBezTo>
                  <a:cubicBezTo>
                    <a:pt x="307" y="674"/>
                    <a:pt x="307" y="674"/>
                    <a:pt x="307" y="674"/>
                  </a:cubicBezTo>
                  <a:cubicBezTo>
                    <a:pt x="307" y="674"/>
                    <a:pt x="307" y="674"/>
                    <a:pt x="307" y="674"/>
                  </a:cubicBezTo>
                  <a:cubicBezTo>
                    <a:pt x="307" y="674"/>
                    <a:pt x="307" y="674"/>
                    <a:pt x="307" y="674"/>
                  </a:cubicBezTo>
                  <a:cubicBezTo>
                    <a:pt x="307" y="674"/>
                    <a:pt x="307" y="674"/>
                    <a:pt x="307" y="674"/>
                  </a:cubicBezTo>
                  <a:cubicBezTo>
                    <a:pt x="308" y="673"/>
                    <a:pt x="308" y="673"/>
                    <a:pt x="308" y="673"/>
                  </a:cubicBezTo>
                  <a:cubicBezTo>
                    <a:pt x="308" y="673"/>
                    <a:pt x="308" y="673"/>
                    <a:pt x="308" y="673"/>
                  </a:cubicBezTo>
                  <a:cubicBezTo>
                    <a:pt x="308" y="672"/>
                    <a:pt x="308" y="672"/>
                    <a:pt x="308" y="672"/>
                  </a:cubicBezTo>
                  <a:cubicBezTo>
                    <a:pt x="308" y="672"/>
                    <a:pt x="308" y="672"/>
                    <a:pt x="308" y="672"/>
                  </a:cubicBezTo>
                  <a:cubicBezTo>
                    <a:pt x="308" y="672"/>
                    <a:pt x="308" y="672"/>
                    <a:pt x="308" y="672"/>
                  </a:cubicBezTo>
                  <a:cubicBezTo>
                    <a:pt x="308" y="672"/>
                    <a:pt x="308" y="672"/>
                    <a:pt x="308" y="672"/>
                  </a:cubicBezTo>
                  <a:cubicBezTo>
                    <a:pt x="308" y="672"/>
                    <a:pt x="308" y="672"/>
                    <a:pt x="308" y="672"/>
                  </a:cubicBezTo>
                  <a:cubicBezTo>
                    <a:pt x="308" y="672"/>
                    <a:pt x="308" y="672"/>
                    <a:pt x="308" y="672"/>
                  </a:cubicBezTo>
                  <a:cubicBezTo>
                    <a:pt x="308" y="672"/>
                    <a:pt x="308" y="672"/>
                    <a:pt x="308" y="672"/>
                  </a:cubicBezTo>
                  <a:cubicBezTo>
                    <a:pt x="308" y="672"/>
                    <a:pt x="308" y="672"/>
                    <a:pt x="308" y="672"/>
                  </a:cubicBezTo>
                  <a:cubicBezTo>
                    <a:pt x="308" y="671"/>
                    <a:pt x="308" y="671"/>
                    <a:pt x="308" y="671"/>
                  </a:cubicBezTo>
                  <a:cubicBezTo>
                    <a:pt x="308" y="671"/>
                    <a:pt x="308" y="671"/>
                    <a:pt x="308" y="671"/>
                  </a:cubicBezTo>
                  <a:cubicBezTo>
                    <a:pt x="308" y="671"/>
                    <a:pt x="308" y="671"/>
                    <a:pt x="308" y="671"/>
                  </a:cubicBezTo>
                  <a:cubicBezTo>
                    <a:pt x="308" y="671"/>
                    <a:pt x="308" y="671"/>
                    <a:pt x="308" y="671"/>
                  </a:cubicBezTo>
                  <a:cubicBezTo>
                    <a:pt x="308" y="670"/>
                    <a:pt x="308" y="670"/>
                    <a:pt x="308" y="670"/>
                  </a:cubicBezTo>
                  <a:cubicBezTo>
                    <a:pt x="308" y="670"/>
                    <a:pt x="308" y="670"/>
                    <a:pt x="308" y="670"/>
                  </a:cubicBezTo>
                  <a:cubicBezTo>
                    <a:pt x="308" y="670"/>
                    <a:pt x="308" y="670"/>
                    <a:pt x="308" y="670"/>
                  </a:cubicBezTo>
                  <a:cubicBezTo>
                    <a:pt x="308" y="670"/>
                    <a:pt x="308" y="670"/>
                    <a:pt x="308" y="670"/>
                  </a:cubicBezTo>
                  <a:cubicBezTo>
                    <a:pt x="308" y="670"/>
                    <a:pt x="308" y="670"/>
                    <a:pt x="308" y="670"/>
                  </a:cubicBezTo>
                  <a:cubicBezTo>
                    <a:pt x="308" y="670"/>
                    <a:pt x="308" y="670"/>
                    <a:pt x="308" y="670"/>
                  </a:cubicBezTo>
                  <a:cubicBezTo>
                    <a:pt x="309" y="670"/>
                    <a:pt x="309" y="670"/>
                    <a:pt x="309" y="670"/>
                  </a:cubicBezTo>
                  <a:cubicBezTo>
                    <a:pt x="309" y="670"/>
                    <a:pt x="309" y="670"/>
                    <a:pt x="309" y="670"/>
                  </a:cubicBezTo>
                  <a:cubicBezTo>
                    <a:pt x="309" y="671"/>
                    <a:pt x="309" y="671"/>
                    <a:pt x="309" y="671"/>
                  </a:cubicBezTo>
                  <a:cubicBezTo>
                    <a:pt x="309" y="671"/>
                    <a:pt x="309" y="671"/>
                    <a:pt x="309" y="671"/>
                  </a:cubicBezTo>
                  <a:cubicBezTo>
                    <a:pt x="309" y="672"/>
                    <a:pt x="309" y="672"/>
                    <a:pt x="309" y="672"/>
                  </a:cubicBezTo>
                  <a:cubicBezTo>
                    <a:pt x="309" y="672"/>
                    <a:pt x="309" y="672"/>
                    <a:pt x="309" y="672"/>
                  </a:cubicBezTo>
                  <a:cubicBezTo>
                    <a:pt x="309" y="673"/>
                    <a:pt x="309" y="673"/>
                    <a:pt x="309" y="673"/>
                  </a:cubicBezTo>
                  <a:cubicBezTo>
                    <a:pt x="309" y="673"/>
                    <a:pt x="309" y="673"/>
                    <a:pt x="309" y="673"/>
                  </a:cubicBezTo>
                  <a:cubicBezTo>
                    <a:pt x="309" y="674"/>
                    <a:pt x="309" y="674"/>
                    <a:pt x="309" y="674"/>
                  </a:cubicBezTo>
                  <a:cubicBezTo>
                    <a:pt x="309" y="674"/>
                    <a:pt x="309" y="674"/>
                    <a:pt x="309" y="674"/>
                  </a:cubicBezTo>
                  <a:cubicBezTo>
                    <a:pt x="309" y="675"/>
                    <a:pt x="309" y="675"/>
                    <a:pt x="309" y="675"/>
                  </a:cubicBezTo>
                  <a:cubicBezTo>
                    <a:pt x="309" y="675"/>
                    <a:pt x="309" y="675"/>
                    <a:pt x="309" y="675"/>
                  </a:cubicBezTo>
                  <a:cubicBezTo>
                    <a:pt x="309" y="676"/>
                    <a:pt x="309" y="676"/>
                    <a:pt x="309" y="676"/>
                  </a:cubicBezTo>
                  <a:cubicBezTo>
                    <a:pt x="309" y="676"/>
                    <a:pt x="309" y="676"/>
                    <a:pt x="309" y="676"/>
                  </a:cubicBezTo>
                  <a:cubicBezTo>
                    <a:pt x="308" y="676"/>
                    <a:pt x="308" y="676"/>
                    <a:pt x="308" y="676"/>
                  </a:cubicBezTo>
                  <a:cubicBezTo>
                    <a:pt x="308" y="676"/>
                    <a:pt x="308" y="676"/>
                    <a:pt x="308" y="676"/>
                  </a:cubicBezTo>
                  <a:cubicBezTo>
                    <a:pt x="308" y="677"/>
                    <a:pt x="308" y="677"/>
                    <a:pt x="308" y="677"/>
                  </a:cubicBezTo>
                  <a:cubicBezTo>
                    <a:pt x="308" y="677"/>
                    <a:pt x="308" y="677"/>
                    <a:pt x="308" y="677"/>
                  </a:cubicBezTo>
                  <a:cubicBezTo>
                    <a:pt x="304" y="681"/>
                    <a:pt x="304" y="681"/>
                    <a:pt x="304" y="681"/>
                  </a:cubicBezTo>
                  <a:cubicBezTo>
                    <a:pt x="304" y="681"/>
                    <a:pt x="304" y="681"/>
                    <a:pt x="304" y="681"/>
                  </a:cubicBezTo>
                  <a:cubicBezTo>
                    <a:pt x="304" y="685"/>
                    <a:pt x="304" y="685"/>
                    <a:pt x="304" y="685"/>
                  </a:cubicBezTo>
                  <a:cubicBezTo>
                    <a:pt x="304" y="685"/>
                    <a:pt x="304" y="685"/>
                    <a:pt x="304" y="685"/>
                  </a:cubicBezTo>
                  <a:cubicBezTo>
                    <a:pt x="304" y="688"/>
                    <a:pt x="304" y="688"/>
                    <a:pt x="304" y="688"/>
                  </a:cubicBezTo>
                  <a:cubicBezTo>
                    <a:pt x="304" y="688"/>
                    <a:pt x="304" y="688"/>
                    <a:pt x="304" y="688"/>
                  </a:cubicBezTo>
                  <a:cubicBezTo>
                    <a:pt x="304" y="692"/>
                    <a:pt x="304" y="692"/>
                    <a:pt x="304" y="692"/>
                  </a:cubicBezTo>
                  <a:cubicBezTo>
                    <a:pt x="304" y="692"/>
                    <a:pt x="304" y="692"/>
                    <a:pt x="304" y="692"/>
                  </a:cubicBezTo>
                  <a:cubicBezTo>
                    <a:pt x="305" y="696"/>
                    <a:pt x="305" y="696"/>
                    <a:pt x="305" y="696"/>
                  </a:cubicBezTo>
                  <a:cubicBezTo>
                    <a:pt x="305" y="696"/>
                    <a:pt x="305" y="696"/>
                    <a:pt x="305" y="696"/>
                  </a:cubicBezTo>
                  <a:cubicBezTo>
                    <a:pt x="305" y="701"/>
                    <a:pt x="305" y="701"/>
                    <a:pt x="305" y="701"/>
                  </a:cubicBezTo>
                  <a:cubicBezTo>
                    <a:pt x="305" y="701"/>
                    <a:pt x="305" y="701"/>
                    <a:pt x="305" y="701"/>
                  </a:cubicBezTo>
                  <a:cubicBezTo>
                    <a:pt x="306" y="704"/>
                    <a:pt x="306" y="704"/>
                    <a:pt x="306" y="704"/>
                  </a:cubicBezTo>
                  <a:cubicBezTo>
                    <a:pt x="306" y="704"/>
                    <a:pt x="306" y="704"/>
                    <a:pt x="306" y="704"/>
                  </a:cubicBezTo>
                  <a:cubicBezTo>
                    <a:pt x="306" y="708"/>
                    <a:pt x="306" y="708"/>
                    <a:pt x="306" y="708"/>
                  </a:cubicBezTo>
                  <a:cubicBezTo>
                    <a:pt x="306" y="708"/>
                    <a:pt x="306" y="708"/>
                    <a:pt x="306" y="708"/>
                  </a:cubicBezTo>
                  <a:cubicBezTo>
                    <a:pt x="306" y="712"/>
                    <a:pt x="306" y="712"/>
                    <a:pt x="306" y="712"/>
                  </a:cubicBezTo>
                  <a:cubicBezTo>
                    <a:pt x="306" y="712"/>
                    <a:pt x="306" y="712"/>
                    <a:pt x="306" y="712"/>
                  </a:cubicBezTo>
                  <a:cubicBezTo>
                    <a:pt x="306" y="713"/>
                    <a:pt x="306" y="713"/>
                    <a:pt x="306" y="713"/>
                  </a:cubicBezTo>
                  <a:cubicBezTo>
                    <a:pt x="306" y="713"/>
                    <a:pt x="306" y="713"/>
                    <a:pt x="306" y="713"/>
                  </a:cubicBezTo>
                  <a:cubicBezTo>
                    <a:pt x="306" y="713"/>
                    <a:pt x="306" y="713"/>
                    <a:pt x="306" y="713"/>
                  </a:cubicBezTo>
                  <a:cubicBezTo>
                    <a:pt x="306" y="713"/>
                    <a:pt x="306" y="713"/>
                    <a:pt x="306" y="713"/>
                  </a:cubicBezTo>
                  <a:cubicBezTo>
                    <a:pt x="306" y="713"/>
                    <a:pt x="306" y="713"/>
                    <a:pt x="306" y="713"/>
                  </a:cubicBezTo>
                  <a:cubicBezTo>
                    <a:pt x="306" y="713"/>
                    <a:pt x="306" y="713"/>
                    <a:pt x="306" y="713"/>
                  </a:cubicBezTo>
                  <a:cubicBezTo>
                    <a:pt x="305" y="713"/>
                    <a:pt x="305" y="713"/>
                    <a:pt x="305" y="713"/>
                  </a:cubicBezTo>
                  <a:cubicBezTo>
                    <a:pt x="305" y="713"/>
                    <a:pt x="305" y="713"/>
                    <a:pt x="305" y="713"/>
                  </a:cubicBezTo>
                  <a:cubicBezTo>
                    <a:pt x="305" y="713"/>
                    <a:pt x="305" y="713"/>
                    <a:pt x="305" y="713"/>
                  </a:cubicBezTo>
                  <a:cubicBezTo>
                    <a:pt x="305" y="713"/>
                    <a:pt x="305" y="713"/>
                    <a:pt x="305" y="713"/>
                  </a:cubicBezTo>
                  <a:cubicBezTo>
                    <a:pt x="305" y="713"/>
                    <a:pt x="305" y="713"/>
                    <a:pt x="305" y="713"/>
                  </a:cubicBezTo>
                  <a:cubicBezTo>
                    <a:pt x="305" y="713"/>
                    <a:pt x="305" y="713"/>
                    <a:pt x="305" y="713"/>
                  </a:cubicBezTo>
                  <a:cubicBezTo>
                    <a:pt x="304" y="713"/>
                    <a:pt x="304" y="713"/>
                    <a:pt x="304" y="713"/>
                  </a:cubicBezTo>
                  <a:cubicBezTo>
                    <a:pt x="304" y="713"/>
                    <a:pt x="304" y="713"/>
                    <a:pt x="304" y="713"/>
                  </a:cubicBezTo>
                  <a:cubicBezTo>
                    <a:pt x="304" y="713"/>
                    <a:pt x="304" y="713"/>
                    <a:pt x="304" y="713"/>
                  </a:cubicBezTo>
                  <a:close/>
                  <a:moveTo>
                    <a:pt x="506" y="712"/>
                  </a:moveTo>
                  <a:cubicBezTo>
                    <a:pt x="506" y="710"/>
                    <a:pt x="506" y="710"/>
                    <a:pt x="506" y="710"/>
                  </a:cubicBezTo>
                  <a:cubicBezTo>
                    <a:pt x="506" y="710"/>
                    <a:pt x="506" y="710"/>
                    <a:pt x="506" y="710"/>
                  </a:cubicBezTo>
                  <a:cubicBezTo>
                    <a:pt x="507" y="710"/>
                    <a:pt x="507" y="710"/>
                    <a:pt x="507" y="710"/>
                  </a:cubicBezTo>
                  <a:cubicBezTo>
                    <a:pt x="507" y="710"/>
                    <a:pt x="507" y="710"/>
                    <a:pt x="507" y="710"/>
                  </a:cubicBezTo>
                  <a:cubicBezTo>
                    <a:pt x="509" y="709"/>
                    <a:pt x="509" y="709"/>
                    <a:pt x="509" y="709"/>
                  </a:cubicBezTo>
                  <a:cubicBezTo>
                    <a:pt x="509" y="709"/>
                    <a:pt x="509" y="709"/>
                    <a:pt x="509" y="709"/>
                  </a:cubicBezTo>
                  <a:cubicBezTo>
                    <a:pt x="511" y="708"/>
                    <a:pt x="511" y="708"/>
                    <a:pt x="511" y="708"/>
                  </a:cubicBezTo>
                  <a:cubicBezTo>
                    <a:pt x="511" y="708"/>
                    <a:pt x="511" y="708"/>
                    <a:pt x="511" y="708"/>
                  </a:cubicBezTo>
                  <a:cubicBezTo>
                    <a:pt x="512" y="708"/>
                    <a:pt x="512" y="708"/>
                    <a:pt x="512" y="708"/>
                  </a:cubicBezTo>
                  <a:cubicBezTo>
                    <a:pt x="512" y="708"/>
                    <a:pt x="512" y="708"/>
                    <a:pt x="512" y="708"/>
                  </a:cubicBezTo>
                  <a:cubicBezTo>
                    <a:pt x="514" y="707"/>
                    <a:pt x="514" y="707"/>
                    <a:pt x="514" y="707"/>
                  </a:cubicBezTo>
                  <a:cubicBezTo>
                    <a:pt x="514" y="707"/>
                    <a:pt x="514" y="707"/>
                    <a:pt x="514" y="707"/>
                  </a:cubicBezTo>
                  <a:cubicBezTo>
                    <a:pt x="516" y="706"/>
                    <a:pt x="516" y="706"/>
                    <a:pt x="516" y="706"/>
                  </a:cubicBezTo>
                  <a:cubicBezTo>
                    <a:pt x="516" y="706"/>
                    <a:pt x="516" y="706"/>
                    <a:pt x="516" y="706"/>
                  </a:cubicBezTo>
                  <a:cubicBezTo>
                    <a:pt x="517" y="705"/>
                    <a:pt x="517" y="705"/>
                    <a:pt x="517" y="705"/>
                  </a:cubicBezTo>
                  <a:cubicBezTo>
                    <a:pt x="517" y="705"/>
                    <a:pt x="517" y="705"/>
                    <a:pt x="517" y="705"/>
                  </a:cubicBezTo>
                  <a:cubicBezTo>
                    <a:pt x="520" y="703"/>
                    <a:pt x="520" y="703"/>
                    <a:pt x="520" y="703"/>
                  </a:cubicBezTo>
                  <a:cubicBezTo>
                    <a:pt x="520" y="703"/>
                    <a:pt x="520" y="703"/>
                    <a:pt x="520" y="703"/>
                  </a:cubicBezTo>
                  <a:cubicBezTo>
                    <a:pt x="522" y="701"/>
                    <a:pt x="522" y="701"/>
                    <a:pt x="522" y="701"/>
                  </a:cubicBezTo>
                  <a:cubicBezTo>
                    <a:pt x="522" y="701"/>
                    <a:pt x="522" y="701"/>
                    <a:pt x="522" y="701"/>
                  </a:cubicBezTo>
                  <a:cubicBezTo>
                    <a:pt x="525" y="699"/>
                    <a:pt x="525" y="699"/>
                    <a:pt x="525" y="699"/>
                  </a:cubicBezTo>
                  <a:cubicBezTo>
                    <a:pt x="525" y="699"/>
                    <a:pt x="525" y="699"/>
                    <a:pt x="525" y="699"/>
                  </a:cubicBezTo>
                  <a:cubicBezTo>
                    <a:pt x="527" y="696"/>
                    <a:pt x="527" y="696"/>
                    <a:pt x="527" y="696"/>
                  </a:cubicBezTo>
                  <a:cubicBezTo>
                    <a:pt x="527" y="696"/>
                    <a:pt x="527" y="696"/>
                    <a:pt x="527" y="696"/>
                  </a:cubicBezTo>
                  <a:cubicBezTo>
                    <a:pt x="528" y="693"/>
                    <a:pt x="528" y="693"/>
                    <a:pt x="528" y="693"/>
                  </a:cubicBezTo>
                  <a:cubicBezTo>
                    <a:pt x="528" y="693"/>
                    <a:pt x="528" y="693"/>
                    <a:pt x="528" y="693"/>
                  </a:cubicBezTo>
                  <a:cubicBezTo>
                    <a:pt x="530" y="690"/>
                    <a:pt x="530" y="690"/>
                    <a:pt x="530" y="690"/>
                  </a:cubicBezTo>
                  <a:cubicBezTo>
                    <a:pt x="530" y="690"/>
                    <a:pt x="530" y="690"/>
                    <a:pt x="530" y="690"/>
                  </a:cubicBezTo>
                  <a:cubicBezTo>
                    <a:pt x="531" y="687"/>
                    <a:pt x="531" y="687"/>
                    <a:pt x="531" y="687"/>
                  </a:cubicBezTo>
                  <a:cubicBezTo>
                    <a:pt x="531" y="687"/>
                    <a:pt x="531" y="687"/>
                    <a:pt x="531" y="687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3" y="683"/>
                    <a:pt x="533" y="683"/>
                    <a:pt x="533" y="683"/>
                  </a:cubicBezTo>
                  <a:cubicBezTo>
                    <a:pt x="532" y="682"/>
                    <a:pt x="532" y="682"/>
                    <a:pt x="532" y="682"/>
                  </a:cubicBezTo>
                  <a:cubicBezTo>
                    <a:pt x="532" y="682"/>
                    <a:pt x="532" y="682"/>
                    <a:pt x="532" y="682"/>
                  </a:cubicBezTo>
                  <a:cubicBezTo>
                    <a:pt x="532" y="682"/>
                    <a:pt x="532" y="682"/>
                    <a:pt x="532" y="682"/>
                  </a:cubicBezTo>
                  <a:cubicBezTo>
                    <a:pt x="532" y="682"/>
                    <a:pt x="532" y="682"/>
                    <a:pt x="532" y="682"/>
                  </a:cubicBezTo>
                  <a:cubicBezTo>
                    <a:pt x="532" y="682"/>
                    <a:pt x="532" y="682"/>
                    <a:pt x="532" y="682"/>
                  </a:cubicBezTo>
                  <a:cubicBezTo>
                    <a:pt x="532" y="682"/>
                    <a:pt x="532" y="682"/>
                    <a:pt x="532" y="682"/>
                  </a:cubicBezTo>
                  <a:cubicBezTo>
                    <a:pt x="532" y="681"/>
                    <a:pt x="532" y="681"/>
                    <a:pt x="532" y="681"/>
                  </a:cubicBezTo>
                  <a:cubicBezTo>
                    <a:pt x="532" y="681"/>
                    <a:pt x="532" y="681"/>
                    <a:pt x="532" y="681"/>
                  </a:cubicBezTo>
                  <a:cubicBezTo>
                    <a:pt x="529" y="682"/>
                    <a:pt x="529" y="682"/>
                    <a:pt x="529" y="682"/>
                  </a:cubicBezTo>
                  <a:cubicBezTo>
                    <a:pt x="529" y="682"/>
                    <a:pt x="529" y="682"/>
                    <a:pt x="529" y="682"/>
                  </a:cubicBezTo>
                  <a:cubicBezTo>
                    <a:pt x="526" y="682"/>
                    <a:pt x="526" y="682"/>
                    <a:pt x="526" y="682"/>
                  </a:cubicBezTo>
                  <a:cubicBezTo>
                    <a:pt x="526" y="682"/>
                    <a:pt x="526" y="682"/>
                    <a:pt x="526" y="682"/>
                  </a:cubicBezTo>
                  <a:cubicBezTo>
                    <a:pt x="523" y="684"/>
                    <a:pt x="523" y="684"/>
                    <a:pt x="523" y="684"/>
                  </a:cubicBezTo>
                  <a:cubicBezTo>
                    <a:pt x="523" y="684"/>
                    <a:pt x="523" y="684"/>
                    <a:pt x="523" y="684"/>
                  </a:cubicBezTo>
                  <a:cubicBezTo>
                    <a:pt x="520" y="685"/>
                    <a:pt x="520" y="685"/>
                    <a:pt x="520" y="685"/>
                  </a:cubicBezTo>
                  <a:cubicBezTo>
                    <a:pt x="520" y="685"/>
                    <a:pt x="520" y="685"/>
                    <a:pt x="520" y="685"/>
                  </a:cubicBezTo>
                  <a:cubicBezTo>
                    <a:pt x="517" y="686"/>
                    <a:pt x="517" y="686"/>
                    <a:pt x="517" y="686"/>
                  </a:cubicBezTo>
                  <a:cubicBezTo>
                    <a:pt x="517" y="686"/>
                    <a:pt x="517" y="686"/>
                    <a:pt x="517" y="686"/>
                  </a:cubicBezTo>
                  <a:cubicBezTo>
                    <a:pt x="514" y="688"/>
                    <a:pt x="514" y="688"/>
                    <a:pt x="514" y="688"/>
                  </a:cubicBezTo>
                  <a:cubicBezTo>
                    <a:pt x="514" y="688"/>
                    <a:pt x="514" y="688"/>
                    <a:pt x="514" y="688"/>
                  </a:cubicBezTo>
                  <a:cubicBezTo>
                    <a:pt x="511" y="689"/>
                    <a:pt x="511" y="689"/>
                    <a:pt x="511" y="689"/>
                  </a:cubicBezTo>
                  <a:cubicBezTo>
                    <a:pt x="511" y="689"/>
                    <a:pt x="511" y="689"/>
                    <a:pt x="511" y="689"/>
                  </a:cubicBezTo>
                  <a:cubicBezTo>
                    <a:pt x="508" y="690"/>
                    <a:pt x="508" y="690"/>
                    <a:pt x="508" y="690"/>
                  </a:cubicBezTo>
                  <a:cubicBezTo>
                    <a:pt x="508" y="690"/>
                    <a:pt x="508" y="690"/>
                    <a:pt x="508" y="690"/>
                  </a:cubicBezTo>
                  <a:cubicBezTo>
                    <a:pt x="501" y="694"/>
                    <a:pt x="501" y="694"/>
                    <a:pt x="501" y="694"/>
                  </a:cubicBezTo>
                  <a:cubicBezTo>
                    <a:pt x="501" y="694"/>
                    <a:pt x="501" y="694"/>
                    <a:pt x="501" y="694"/>
                  </a:cubicBezTo>
                  <a:cubicBezTo>
                    <a:pt x="500" y="694"/>
                    <a:pt x="500" y="694"/>
                    <a:pt x="500" y="694"/>
                  </a:cubicBezTo>
                  <a:cubicBezTo>
                    <a:pt x="500" y="694"/>
                    <a:pt x="500" y="694"/>
                    <a:pt x="500" y="694"/>
                  </a:cubicBezTo>
                  <a:cubicBezTo>
                    <a:pt x="499" y="695"/>
                    <a:pt x="499" y="695"/>
                    <a:pt x="499" y="695"/>
                  </a:cubicBezTo>
                  <a:cubicBezTo>
                    <a:pt x="499" y="695"/>
                    <a:pt x="499" y="695"/>
                    <a:pt x="499" y="695"/>
                  </a:cubicBezTo>
                  <a:cubicBezTo>
                    <a:pt x="498" y="695"/>
                    <a:pt x="498" y="695"/>
                    <a:pt x="498" y="695"/>
                  </a:cubicBezTo>
                  <a:cubicBezTo>
                    <a:pt x="498" y="695"/>
                    <a:pt x="498" y="695"/>
                    <a:pt x="498" y="695"/>
                  </a:cubicBezTo>
                  <a:cubicBezTo>
                    <a:pt x="498" y="695"/>
                    <a:pt x="498" y="695"/>
                    <a:pt x="498" y="695"/>
                  </a:cubicBezTo>
                  <a:cubicBezTo>
                    <a:pt x="498" y="695"/>
                    <a:pt x="498" y="695"/>
                    <a:pt x="498" y="695"/>
                  </a:cubicBezTo>
                  <a:cubicBezTo>
                    <a:pt x="497" y="696"/>
                    <a:pt x="497" y="696"/>
                    <a:pt x="497" y="696"/>
                  </a:cubicBezTo>
                  <a:cubicBezTo>
                    <a:pt x="497" y="696"/>
                    <a:pt x="497" y="696"/>
                    <a:pt x="497" y="696"/>
                  </a:cubicBezTo>
                  <a:cubicBezTo>
                    <a:pt x="496" y="696"/>
                    <a:pt x="496" y="696"/>
                    <a:pt x="496" y="696"/>
                  </a:cubicBezTo>
                  <a:cubicBezTo>
                    <a:pt x="496" y="696"/>
                    <a:pt x="496" y="696"/>
                    <a:pt x="496" y="696"/>
                  </a:cubicBezTo>
                  <a:cubicBezTo>
                    <a:pt x="495" y="696"/>
                    <a:pt x="495" y="696"/>
                    <a:pt x="495" y="696"/>
                  </a:cubicBezTo>
                  <a:cubicBezTo>
                    <a:pt x="495" y="696"/>
                    <a:pt x="495" y="696"/>
                    <a:pt x="495" y="696"/>
                  </a:cubicBezTo>
                  <a:cubicBezTo>
                    <a:pt x="494" y="695"/>
                    <a:pt x="494" y="695"/>
                    <a:pt x="494" y="695"/>
                  </a:cubicBezTo>
                  <a:cubicBezTo>
                    <a:pt x="494" y="695"/>
                    <a:pt x="494" y="695"/>
                    <a:pt x="494" y="695"/>
                  </a:cubicBezTo>
                  <a:cubicBezTo>
                    <a:pt x="487" y="690"/>
                    <a:pt x="487" y="690"/>
                    <a:pt x="487" y="690"/>
                  </a:cubicBezTo>
                  <a:cubicBezTo>
                    <a:pt x="487" y="690"/>
                    <a:pt x="487" y="690"/>
                    <a:pt x="487" y="690"/>
                  </a:cubicBezTo>
                  <a:cubicBezTo>
                    <a:pt x="490" y="690"/>
                    <a:pt x="490" y="690"/>
                    <a:pt x="490" y="690"/>
                  </a:cubicBezTo>
                  <a:cubicBezTo>
                    <a:pt x="490" y="690"/>
                    <a:pt x="490" y="690"/>
                    <a:pt x="490" y="690"/>
                  </a:cubicBezTo>
                  <a:cubicBezTo>
                    <a:pt x="493" y="689"/>
                    <a:pt x="493" y="689"/>
                    <a:pt x="493" y="689"/>
                  </a:cubicBezTo>
                  <a:cubicBezTo>
                    <a:pt x="493" y="689"/>
                    <a:pt x="493" y="689"/>
                    <a:pt x="493" y="689"/>
                  </a:cubicBezTo>
                  <a:cubicBezTo>
                    <a:pt x="496" y="688"/>
                    <a:pt x="496" y="688"/>
                    <a:pt x="496" y="688"/>
                  </a:cubicBezTo>
                  <a:cubicBezTo>
                    <a:pt x="496" y="688"/>
                    <a:pt x="496" y="688"/>
                    <a:pt x="496" y="688"/>
                  </a:cubicBezTo>
                  <a:cubicBezTo>
                    <a:pt x="499" y="686"/>
                    <a:pt x="499" y="686"/>
                    <a:pt x="499" y="686"/>
                  </a:cubicBezTo>
                  <a:cubicBezTo>
                    <a:pt x="499" y="686"/>
                    <a:pt x="499" y="686"/>
                    <a:pt x="499" y="686"/>
                  </a:cubicBezTo>
                  <a:cubicBezTo>
                    <a:pt x="502" y="685"/>
                    <a:pt x="502" y="685"/>
                    <a:pt x="502" y="685"/>
                  </a:cubicBezTo>
                  <a:cubicBezTo>
                    <a:pt x="502" y="685"/>
                    <a:pt x="502" y="685"/>
                    <a:pt x="502" y="685"/>
                  </a:cubicBezTo>
                  <a:cubicBezTo>
                    <a:pt x="506" y="684"/>
                    <a:pt x="506" y="684"/>
                    <a:pt x="506" y="684"/>
                  </a:cubicBezTo>
                  <a:cubicBezTo>
                    <a:pt x="506" y="684"/>
                    <a:pt x="506" y="684"/>
                    <a:pt x="506" y="684"/>
                  </a:cubicBezTo>
                  <a:cubicBezTo>
                    <a:pt x="509" y="683"/>
                    <a:pt x="509" y="683"/>
                    <a:pt x="509" y="683"/>
                  </a:cubicBezTo>
                  <a:cubicBezTo>
                    <a:pt x="509" y="683"/>
                    <a:pt x="509" y="683"/>
                    <a:pt x="509" y="683"/>
                  </a:cubicBezTo>
                  <a:cubicBezTo>
                    <a:pt x="512" y="683"/>
                    <a:pt x="512" y="683"/>
                    <a:pt x="512" y="683"/>
                  </a:cubicBezTo>
                  <a:cubicBezTo>
                    <a:pt x="512" y="683"/>
                    <a:pt x="512" y="683"/>
                    <a:pt x="512" y="683"/>
                  </a:cubicBezTo>
                  <a:cubicBezTo>
                    <a:pt x="522" y="679"/>
                    <a:pt x="522" y="679"/>
                    <a:pt x="522" y="679"/>
                  </a:cubicBezTo>
                  <a:cubicBezTo>
                    <a:pt x="522" y="679"/>
                    <a:pt x="522" y="679"/>
                    <a:pt x="522" y="679"/>
                  </a:cubicBezTo>
                  <a:cubicBezTo>
                    <a:pt x="533" y="677"/>
                    <a:pt x="533" y="677"/>
                    <a:pt x="533" y="677"/>
                  </a:cubicBezTo>
                  <a:cubicBezTo>
                    <a:pt x="533" y="677"/>
                    <a:pt x="533" y="677"/>
                    <a:pt x="533" y="677"/>
                  </a:cubicBezTo>
                  <a:cubicBezTo>
                    <a:pt x="534" y="674"/>
                    <a:pt x="534" y="674"/>
                    <a:pt x="534" y="674"/>
                  </a:cubicBezTo>
                  <a:cubicBezTo>
                    <a:pt x="534" y="674"/>
                    <a:pt x="534" y="674"/>
                    <a:pt x="534" y="674"/>
                  </a:cubicBezTo>
                  <a:cubicBezTo>
                    <a:pt x="536" y="671"/>
                    <a:pt x="536" y="671"/>
                    <a:pt x="536" y="671"/>
                  </a:cubicBezTo>
                  <a:cubicBezTo>
                    <a:pt x="536" y="671"/>
                    <a:pt x="536" y="671"/>
                    <a:pt x="536" y="671"/>
                  </a:cubicBezTo>
                  <a:cubicBezTo>
                    <a:pt x="536" y="668"/>
                    <a:pt x="536" y="668"/>
                    <a:pt x="536" y="668"/>
                  </a:cubicBezTo>
                  <a:cubicBezTo>
                    <a:pt x="536" y="668"/>
                    <a:pt x="536" y="668"/>
                    <a:pt x="536" y="668"/>
                  </a:cubicBezTo>
                  <a:cubicBezTo>
                    <a:pt x="536" y="664"/>
                    <a:pt x="536" y="664"/>
                    <a:pt x="536" y="664"/>
                  </a:cubicBezTo>
                  <a:cubicBezTo>
                    <a:pt x="536" y="664"/>
                    <a:pt x="536" y="664"/>
                    <a:pt x="536" y="664"/>
                  </a:cubicBezTo>
                  <a:cubicBezTo>
                    <a:pt x="536" y="661"/>
                    <a:pt x="536" y="661"/>
                    <a:pt x="536" y="661"/>
                  </a:cubicBezTo>
                  <a:cubicBezTo>
                    <a:pt x="536" y="661"/>
                    <a:pt x="536" y="661"/>
                    <a:pt x="536" y="661"/>
                  </a:cubicBezTo>
                  <a:cubicBezTo>
                    <a:pt x="536" y="657"/>
                    <a:pt x="536" y="657"/>
                    <a:pt x="536" y="657"/>
                  </a:cubicBezTo>
                  <a:cubicBezTo>
                    <a:pt x="536" y="657"/>
                    <a:pt x="536" y="657"/>
                    <a:pt x="536" y="657"/>
                  </a:cubicBezTo>
                  <a:cubicBezTo>
                    <a:pt x="536" y="654"/>
                    <a:pt x="536" y="654"/>
                    <a:pt x="536" y="654"/>
                  </a:cubicBezTo>
                  <a:cubicBezTo>
                    <a:pt x="536" y="654"/>
                    <a:pt x="536" y="654"/>
                    <a:pt x="536" y="654"/>
                  </a:cubicBezTo>
                  <a:cubicBezTo>
                    <a:pt x="536" y="650"/>
                    <a:pt x="536" y="650"/>
                    <a:pt x="535" y="647"/>
                  </a:cubicBezTo>
                  <a:cubicBezTo>
                    <a:pt x="535" y="647"/>
                    <a:pt x="535" y="647"/>
                    <a:pt x="535" y="647"/>
                  </a:cubicBezTo>
                  <a:cubicBezTo>
                    <a:pt x="535" y="645"/>
                    <a:pt x="534" y="644"/>
                    <a:pt x="534" y="643"/>
                  </a:cubicBezTo>
                  <a:cubicBezTo>
                    <a:pt x="534" y="643"/>
                    <a:pt x="534" y="643"/>
                    <a:pt x="534" y="643"/>
                  </a:cubicBezTo>
                  <a:cubicBezTo>
                    <a:pt x="534" y="641"/>
                    <a:pt x="534" y="641"/>
                    <a:pt x="534" y="641"/>
                  </a:cubicBezTo>
                  <a:cubicBezTo>
                    <a:pt x="534" y="641"/>
                    <a:pt x="534" y="641"/>
                    <a:pt x="534" y="641"/>
                  </a:cubicBezTo>
                  <a:cubicBezTo>
                    <a:pt x="533" y="639"/>
                    <a:pt x="533" y="639"/>
                    <a:pt x="533" y="639"/>
                  </a:cubicBezTo>
                  <a:cubicBezTo>
                    <a:pt x="533" y="639"/>
                    <a:pt x="533" y="639"/>
                    <a:pt x="533" y="639"/>
                  </a:cubicBezTo>
                  <a:cubicBezTo>
                    <a:pt x="532" y="637"/>
                    <a:pt x="532" y="637"/>
                    <a:pt x="532" y="637"/>
                  </a:cubicBezTo>
                  <a:cubicBezTo>
                    <a:pt x="532" y="637"/>
                    <a:pt x="532" y="637"/>
                    <a:pt x="532" y="637"/>
                  </a:cubicBezTo>
                  <a:cubicBezTo>
                    <a:pt x="531" y="635"/>
                    <a:pt x="531" y="635"/>
                    <a:pt x="531" y="635"/>
                  </a:cubicBezTo>
                  <a:cubicBezTo>
                    <a:pt x="531" y="635"/>
                    <a:pt x="531" y="635"/>
                    <a:pt x="531" y="635"/>
                  </a:cubicBezTo>
                  <a:cubicBezTo>
                    <a:pt x="531" y="635"/>
                    <a:pt x="531" y="635"/>
                    <a:pt x="531" y="635"/>
                  </a:cubicBezTo>
                  <a:cubicBezTo>
                    <a:pt x="531" y="635"/>
                    <a:pt x="531" y="635"/>
                    <a:pt x="531" y="635"/>
                  </a:cubicBezTo>
                  <a:cubicBezTo>
                    <a:pt x="531" y="635"/>
                    <a:pt x="531" y="635"/>
                    <a:pt x="531" y="635"/>
                  </a:cubicBezTo>
                  <a:cubicBezTo>
                    <a:pt x="531" y="635"/>
                    <a:pt x="531" y="635"/>
                    <a:pt x="531" y="635"/>
                  </a:cubicBezTo>
                  <a:cubicBezTo>
                    <a:pt x="532" y="635"/>
                    <a:pt x="532" y="635"/>
                    <a:pt x="532" y="635"/>
                  </a:cubicBezTo>
                  <a:cubicBezTo>
                    <a:pt x="532" y="635"/>
                    <a:pt x="532" y="635"/>
                    <a:pt x="532" y="635"/>
                  </a:cubicBezTo>
                  <a:cubicBezTo>
                    <a:pt x="533" y="635"/>
                    <a:pt x="533" y="635"/>
                    <a:pt x="533" y="635"/>
                  </a:cubicBezTo>
                  <a:cubicBezTo>
                    <a:pt x="533" y="635"/>
                    <a:pt x="533" y="635"/>
                    <a:pt x="533" y="635"/>
                  </a:cubicBezTo>
                  <a:cubicBezTo>
                    <a:pt x="533" y="635"/>
                    <a:pt x="533" y="635"/>
                    <a:pt x="533" y="635"/>
                  </a:cubicBezTo>
                  <a:cubicBezTo>
                    <a:pt x="533" y="635"/>
                    <a:pt x="533" y="635"/>
                    <a:pt x="533" y="635"/>
                  </a:cubicBezTo>
                  <a:cubicBezTo>
                    <a:pt x="534" y="635"/>
                    <a:pt x="534" y="635"/>
                    <a:pt x="534" y="635"/>
                  </a:cubicBezTo>
                  <a:cubicBezTo>
                    <a:pt x="534" y="635"/>
                    <a:pt x="534" y="635"/>
                    <a:pt x="534" y="635"/>
                  </a:cubicBezTo>
                  <a:cubicBezTo>
                    <a:pt x="534" y="635"/>
                    <a:pt x="534" y="635"/>
                    <a:pt x="534" y="635"/>
                  </a:cubicBezTo>
                  <a:cubicBezTo>
                    <a:pt x="534" y="635"/>
                    <a:pt x="534" y="635"/>
                    <a:pt x="534" y="635"/>
                  </a:cubicBezTo>
                  <a:cubicBezTo>
                    <a:pt x="536" y="637"/>
                    <a:pt x="536" y="637"/>
                    <a:pt x="536" y="637"/>
                  </a:cubicBezTo>
                  <a:cubicBezTo>
                    <a:pt x="536" y="637"/>
                    <a:pt x="536" y="637"/>
                    <a:pt x="536" y="637"/>
                  </a:cubicBezTo>
                  <a:cubicBezTo>
                    <a:pt x="538" y="638"/>
                    <a:pt x="538" y="638"/>
                    <a:pt x="538" y="638"/>
                  </a:cubicBezTo>
                  <a:cubicBezTo>
                    <a:pt x="538" y="638"/>
                    <a:pt x="538" y="638"/>
                    <a:pt x="538" y="638"/>
                  </a:cubicBezTo>
                  <a:cubicBezTo>
                    <a:pt x="540" y="640"/>
                    <a:pt x="540" y="640"/>
                    <a:pt x="540" y="640"/>
                  </a:cubicBezTo>
                  <a:cubicBezTo>
                    <a:pt x="540" y="640"/>
                    <a:pt x="540" y="640"/>
                    <a:pt x="540" y="640"/>
                  </a:cubicBezTo>
                  <a:cubicBezTo>
                    <a:pt x="541" y="641"/>
                    <a:pt x="541" y="641"/>
                    <a:pt x="541" y="641"/>
                  </a:cubicBezTo>
                  <a:cubicBezTo>
                    <a:pt x="541" y="641"/>
                    <a:pt x="541" y="641"/>
                    <a:pt x="541" y="641"/>
                  </a:cubicBezTo>
                  <a:cubicBezTo>
                    <a:pt x="542" y="642"/>
                    <a:pt x="542" y="642"/>
                    <a:pt x="543" y="643"/>
                  </a:cubicBezTo>
                  <a:cubicBezTo>
                    <a:pt x="543" y="643"/>
                    <a:pt x="543" y="643"/>
                    <a:pt x="543" y="643"/>
                  </a:cubicBezTo>
                  <a:cubicBezTo>
                    <a:pt x="544" y="645"/>
                    <a:pt x="544" y="645"/>
                    <a:pt x="544" y="647"/>
                  </a:cubicBezTo>
                  <a:cubicBezTo>
                    <a:pt x="544" y="647"/>
                    <a:pt x="544" y="647"/>
                    <a:pt x="544" y="647"/>
                  </a:cubicBezTo>
                  <a:cubicBezTo>
                    <a:pt x="544" y="648"/>
                    <a:pt x="544" y="648"/>
                    <a:pt x="544" y="649"/>
                  </a:cubicBezTo>
                  <a:cubicBezTo>
                    <a:pt x="544" y="649"/>
                    <a:pt x="544" y="649"/>
                    <a:pt x="544" y="649"/>
                  </a:cubicBezTo>
                  <a:cubicBezTo>
                    <a:pt x="539" y="675"/>
                    <a:pt x="539" y="675"/>
                    <a:pt x="539" y="675"/>
                  </a:cubicBezTo>
                  <a:cubicBezTo>
                    <a:pt x="540" y="675"/>
                    <a:pt x="540" y="675"/>
                    <a:pt x="540" y="675"/>
                  </a:cubicBezTo>
                  <a:cubicBezTo>
                    <a:pt x="543" y="674"/>
                    <a:pt x="543" y="674"/>
                    <a:pt x="543" y="674"/>
                  </a:cubicBezTo>
                  <a:cubicBezTo>
                    <a:pt x="543" y="674"/>
                    <a:pt x="543" y="674"/>
                    <a:pt x="543" y="674"/>
                  </a:cubicBezTo>
                  <a:cubicBezTo>
                    <a:pt x="545" y="674"/>
                    <a:pt x="545" y="674"/>
                    <a:pt x="545" y="674"/>
                  </a:cubicBezTo>
                  <a:cubicBezTo>
                    <a:pt x="545" y="674"/>
                    <a:pt x="545" y="674"/>
                    <a:pt x="545" y="674"/>
                  </a:cubicBezTo>
                  <a:cubicBezTo>
                    <a:pt x="548" y="672"/>
                    <a:pt x="548" y="672"/>
                    <a:pt x="548" y="672"/>
                  </a:cubicBezTo>
                  <a:cubicBezTo>
                    <a:pt x="548" y="672"/>
                    <a:pt x="548" y="672"/>
                    <a:pt x="548" y="672"/>
                  </a:cubicBezTo>
                  <a:cubicBezTo>
                    <a:pt x="551" y="671"/>
                    <a:pt x="551" y="671"/>
                    <a:pt x="551" y="671"/>
                  </a:cubicBezTo>
                  <a:cubicBezTo>
                    <a:pt x="551" y="671"/>
                    <a:pt x="551" y="671"/>
                    <a:pt x="551" y="671"/>
                  </a:cubicBezTo>
                  <a:cubicBezTo>
                    <a:pt x="553" y="670"/>
                    <a:pt x="553" y="670"/>
                    <a:pt x="553" y="670"/>
                  </a:cubicBezTo>
                  <a:cubicBezTo>
                    <a:pt x="553" y="670"/>
                    <a:pt x="553" y="670"/>
                    <a:pt x="553" y="670"/>
                  </a:cubicBezTo>
                  <a:cubicBezTo>
                    <a:pt x="555" y="668"/>
                    <a:pt x="555" y="668"/>
                    <a:pt x="555" y="668"/>
                  </a:cubicBezTo>
                  <a:cubicBezTo>
                    <a:pt x="555" y="668"/>
                    <a:pt x="555" y="668"/>
                    <a:pt x="555" y="668"/>
                  </a:cubicBezTo>
                  <a:cubicBezTo>
                    <a:pt x="557" y="666"/>
                    <a:pt x="557" y="666"/>
                    <a:pt x="557" y="666"/>
                  </a:cubicBezTo>
                  <a:cubicBezTo>
                    <a:pt x="557" y="666"/>
                    <a:pt x="557" y="666"/>
                    <a:pt x="557" y="666"/>
                  </a:cubicBezTo>
                  <a:cubicBezTo>
                    <a:pt x="559" y="664"/>
                    <a:pt x="559" y="664"/>
                    <a:pt x="559" y="664"/>
                  </a:cubicBezTo>
                  <a:cubicBezTo>
                    <a:pt x="559" y="664"/>
                    <a:pt x="559" y="664"/>
                    <a:pt x="559" y="664"/>
                  </a:cubicBezTo>
                  <a:cubicBezTo>
                    <a:pt x="560" y="665"/>
                    <a:pt x="560" y="665"/>
                    <a:pt x="560" y="665"/>
                  </a:cubicBezTo>
                  <a:cubicBezTo>
                    <a:pt x="560" y="665"/>
                    <a:pt x="560" y="665"/>
                    <a:pt x="560" y="665"/>
                  </a:cubicBezTo>
                  <a:cubicBezTo>
                    <a:pt x="561" y="665"/>
                    <a:pt x="561" y="665"/>
                    <a:pt x="561" y="665"/>
                  </a:cubicBezTo>
                  <a:cubicBezTo>
                    <a:pt x="561" y="665"/>
                    <a:pt x="561" y="665"/>
                    <a:pt x="561" y="665"/>
                  </a:cubicBezTo>
                  <a:cubicBezTo>
                    <a:pt x="561" y="665"/>
                    <a:pt x="561" y="665"/>
                    <a:pt x="561" y="665"/>
                  </a:cubicBezTo>
                  <a:cubicBezTo>
                    <a:pt x="561" y="665"/>
                    <a:pt x="561" y="665"/>
                    <a:pt x="561" y="665"/>
                  </a:cubicBezTo>
                  <a:cubicBezTo>
                    <a:pt x="562" y="665"/>
                    <a:pt x="562" y="665"/>
                    <a:pt x="562" y="665"/>
                  </a:cubicBezTo>
                  <a:cubicBezTo>
                    <a:pt x="562" y="665"/>
                    <a:pt x="562" y="665"/>
                    <a:pt x="562" y="665"/>
                  </a:cubicBezTo>
                  <a:cubicBezTo>
                    <a:pt x="563" y="666"/>
                    <a:pt x="563" y="666"/>
                    <a:pt x="563" y="666"/>
                  </a:cubicBezTo>
                  <a:cubicBezTo>
                    <a:pt x="563" y="666"/>
                    <a:pt x="563" y="666"/>
                    <a:pt x="563" y="666"/>
                  </a:cubicBezTo>
                  <a:cubicBezTo>
                    <a:pt x="564" y="666"/>
                    <a:pt x="564" y="666"/>
                    <a:pt x="564" y="666"/>
                  </a:cubicBezTo>
                  <a:cubicBezTo>
                    <a:pt x="564" y="666"/>
                    <a:pt x="564" y="666"/>
                    <a:pt x="564" y="666"/>
                  </a:cubicBezTo>
                  <a:cubicBezTo>
                    <a:pt x="564" y="667"/>
                    <a:pt x="564" y="667"/>
                    <a:pt x="564" y="667"/>
                  </a:cubicBezTo>
                  <a:cubicBezTo>
                    <a:pt x="564" y="667"/>
                    <a:pt x="564" y="667"/>
                    <a:pt x="564" y="667"/>
                  </a:cubicBezTo>
                  <a:cubicBezTo>
                    <a:pt x="565" y="667"/>
                    <a:pt x="565" y="667"/>
                    <a:pt x="565" y="667"/>
                  </a:cubicBezTo>
                  <a:cubicBezTo>
                    <a:pt x="565" y="667"/>
                    <a:pt x="565" y="667"/>
                    <a:pt x="565" y="667"/>
                  </a:cubicBezTo>
                  <a:cubicBezTo>
                    <a:pt x="547" y="676"/>
                    <a:pt x="547" y="676"/>
                    <a:pt x="547" y="676"/>
                  </a:cubicBezTo>
                  <a:cubicBezTo>
                    <a:pt x="547" y="676"/>
                    <a:pt x="547" y="676"/>
                    <a:pt x="547" y="676"/>
                  </a:cubicBezTo>
                  <a:cubicBezTo>
                    <a:pt x="546" y="676"/>
                    <a:pt x="546" y="676"/>
                    <a:pt x="546" y="676"/>
                  </a:cubicBezTo>
                  <a:cubicBezTo>
                    <a:pt x="546" y="676"/>
                    <a:pt x="546" y="676"/>
                    <a:pt x="546" y="676"/>
                  </a:cubicBezTo>
                  <a:cubicBezTo>
                    <a:pt x="545" y="676"/>
                    <a:pt x="545" y="676"/>
                    <a:pt x="545" y="676"/>
                  </a:cubicBezTo>
                  <a:cubicBezTo>
                    <a:pt x="545" y="676"/>
                    <a:pt x="545" y="676"/>
                    <a:pt x="545" y="676"/>
                  </a:cubicBezTo>
                  <a:cubicBezTo>
                    <a:pt x="545" y="676"/>
                    <a:pt x="545" y="676"/>
                    <a:pt x="545" y="676"/>
                  </a:cubicBezTo>
                  <a:cubicBezTo>
                    <a:pt x="545" y="676"/>
                    <a:pt x="545" y="676"/>
                    <a:pt x="545" y="676"/>
                  </a:cubicBezTo>
                  <a:cubicBezTo>
                    <a:pt x="544" y="676"/>
                    <a:pt x="544" y="676"/>
                    <a:pt x="544" y="676"/>
                  </a:cubicBezTo>
                  <a:cubicBezTo>
                    <a:pt x="544" y="676"/>
                    <a:pt x="544" y="676"/>
                    <a:pt x="544" y="676"/>
                  </a:cubicBezTo>
                  <a:cubicBezTo>
                    <a:pt x="544" y="677"/>
                    <a:pt x="544" y="677"/>
                    <a:pt x="544" y="677"/>
                  </a:cubicBezTo>
                  <a:cubicBezTo>
                    <a:pt x="544" y="677"/>
                    <a:pt x="544" y="677"/>
                    <a:pt x="544" y="677"/>
                  </a:cubicBezTo>
                  <a:cubicBezTo>
                    <a:pt x="543" y="677"/>
                    <a:pt x="543" y="677"/>
                    <a:pt x="543" y="677"/>
                  </a:cubicBezTo>
                  <a:cubicBezTo>
                    <a:pt x="543" y="677"/>
                    <a:pt x="543" y="677"/>
                    <a:pt x="543" y="677"/>
                  </a:cubicBezTo>
                  <a:cubicBezTo>
                    <a:pt x="543" y="677"/>
                    <a:pt x="543" y="677"/>
                    <a:pt x="543" y="677"/>
                  </a:cubicBezTo>
                  <a:cubicBezTo>
                    <a:pt x="543" y="677"/>
                    <a:pt x="543" y="677"/>
                    <a:pt x="543" y="677"/>
                  </a:cubicBezTo>
                  <a:cubicBezTo>
                    <a:pt x="543" y="677"/>
                    <a:pt x="543" y="677"/>
                    <a:pt x="543" y="677"/>
                  </a:cubicBezTo>
                  <a:cubicBezTo>
                    <a:pt x="543" y="677"/>
                    <a:pt x="543" y="677"/>
                    <a:pt x="543" y="677"/>
                  </a:cubicBezTo>
                  <a:cubicBezTo>
                    <a:pt x="542" y="678"/>
                    <a:pt x="542" y="678"/>
                    <a:pt x="542" y="678"/>
                  </a:cubicBezTo>
                  <a:cubicBezTo>
                    <a:pt x="542" y="678"/>
                    <a:pt x="542" y="678"/>
                    <a:pt x="542" y="678"/>
                  </a:cubicBezTo>
                  <a:cubicBezTo>
                    <a:pt x="542" y="678"/>
                    <a:pt x="542" y="678"/>
                    <a:pt x="542" y="678"/>
                  </a:cubicBezTo>
                  <a:cubicBezTo>
                    <a:pt x="542" y="678"/>
                    <a:pt x="542" y="678"/>
                    <a:pt x="542" y="678"/>
                  </a:cubicBezTo>
                  <a:cubicBezTo>
                    <a:pt x="541" y="678"/>
                    <a:pt x="541" y="678"/>
                    <a:pt x="541" y="678"/>
                  </a:cubicBezTo>
                  <a:cubicBezTo>
                    <a:pt x="541" y="678"/>
                    <a:pt x="541" y="678"/>
                    <a:pt x="541" y="678"/>
                  </a:cubicBezTo>
                  <a:cubicBezTo>
                    <a:pt x="540" y="678"/>
                    <a:pt x="540" y="678"/>
                    <a:pt x="540" y="678"/>
                  </a:cubicBezTo>
                  <a:cubicBezTo>
                    <a:pt x="540" y="678"/>
                    <a:pt x="540" y="678"/>
                    <a:pt x="540" y="678"/>
                  </a:cubicBezTo>
                  <a:cubicBezTo>
                    <a:pt x="540" y="679"/>
                    <a:pt x="540" y="679"/>
                    <a:pt x="540" y="679"/>
                  </a:cubicBezTo>
                  <a:cubicBezTo>
                    <a:pt x="540" y="679"/>
                    <a:pt x="540" y="679"/>
                    <a:pt x="540" y="679"/>
                  </a:cubicBezTo>
                  <a:cubicBezTo>
                    <a:pt x="539" y="679"/>
                    <a:pt x="539" y="679"/>
                    <a:pt x="539" y="679"/>
                  </a:cubicBezTo>
                  <a:cubicBezTo>
                    <a:pt x="539" y="679"/>
                    <a:pt x="539" y="679"/>
                    <a:pt x="539" y="679"/>
                  </a:cubicBezTo>
                  <a:cubicBezTo>
                    <a:pt x="539" y="679"/>
                    <a:pt x="539" y="679"/>
                    <a:pt x="539" y="679"/>
                  </a:cubicBezTo>
                  <a:cubicBezTo>
                    <a:pt x="539" y="679"/>
                    <a:pt x="539" y="679"/>
                    <a:pt x="539" y="679"/>
                  </a:cubicBezTo>
                  <a:cubicBezTo>
                    <a:pt x="538" y="679"/>
                    <a:pt x="538" y="679"/>
                    <a:pt x="538" y="679"/>
                  </a:cubicBezTo>
                  <a:cubicBezTo>
                    <a:pt x="538" y="679"/>
                    <a:pt x="538" y="679"/>
                    <a:pt x="538" y="679"/>
                  </a:cubicBezTo>
                  <a:cubicBezTo>
                    <a:pt x="535" y="690"/>
                    <a:pt x="535" y="690"/>
                    <a:pt x="535" y="690"/>
                  </a:cubicBezTo>
                  <a:cubicBezTo>
                    <a:pt x="535" y="690"/>
                    <a:pt x="535" y="690"/>
                    <a:pt x="535" y="690"/>
                  </a:cubicBezTo>
                  <a:cubicBezTo>
                    <a:pt x="531" y="698"/>
                    <a:pt x="531" y="698"/>
                    <a:pt x="531" y="698"/>
                  </a:cubicBezTo>
                  <a:cubicBezTo>
                    <a:pt x="531" y="698"/>
                    <a:pt x="531" y="698"/>
                    <a:pt x="531" y="698"/>
                  </a:cubicBezTo>
                  <a:cubicBezTo>
                    <a:pt x="530" y="699"/>
                    <a:pt x="530" y="699"/>
                    <a:pt x="530" y="699"/>
                  </a:cubicBezTo>
                  <a:cubicBezTo>
                    <a:pt x="530" y="699"/>
                    <a:pt x="530" y="699"/>
                    <a:pt x="530" y="699"/>
                  </a:cubicBezTo>
                  <a:cubicBezTo>
                    <a:pt x="529" y="700"/>
                    <a:pt x="529" y="700"/>
                    <a:pt x="529" y="700"/>
                  </a:cubicBezTo>
                  <a:cubicBezTo>
                    <a:pt x="529" y="700"/>
                    <a:pt x="529" y="700"/>
                    <a:pt x="529" y="700"/>
                  </a:cubicBezTo>
                  <a:cubicBezTo>
                    <a:pt x="528" y="701"/>
                    <a:pt x="528" y="701"/>
                    <a:pt x="528" y="701"/>
                  </a:cubicBezTo>
                  <a:cubicBezTo>
                    <a:pt x="528" y="701"/>
                    <a:pt x="528" y="701"/>
                    <a:pt x="528" y="701"/>
                  </a:cubicBezTo>
                  <a:cubicBezTo>
                    <a:pt x="527" y="702"/>
                    <a:pt x="527" y="702"/>
                    <a:pt x="527" y="702"/>
                  </a:cubicBezTo>
                  <a:cubicBezTo>
                    <a:pt x="527" y="702"/>
                    <a:pt x="527" y="702"/>
                    <a:pt x="527" y="702"/>
                  </a:cubicBezTo>
                  <a:cubicBezTo>
                    <a:pt x="526" y="703"/>
                    <a:pt x="526" y="703"/>
                    <a:pt x="526" y="703"/>
                  </a:cubicBezTo>
                  <a:cubicBezTo>
                    <a:pt x="526" y="703"/>
                    <a:pt x="526" y="703"/>
                    <a:pt x="526" y="703"/>
                  </a:cubicBezTo>
                  <a:cubicBezTo>
                    <a:pt x="525" y="704"/>
                    <a:pt x="525" y="704"/>
                    <a:pt x="525" y="704"/>
                  </a:cubicBezTo>
                  <a:cubicBezTo>
                    <a:pt x="525" y="704"/>
                    <a:pt x="525" y="704"/>
                    <a:pt x="525" y="704"/>
                  </a:cubicBezTo>
                  <a:cubicBezTo>
                    <a:pt x="523" y="705"/>
                    <a:pt x="523" y="705"/>
                    <a:pt x="523" y="705"/>
                  </a:cubicBezTo>
                  <a:cubicBezTo>
                    <a:pt x="523" y="705"/>
                    <a:pt x="523" y="705"/>
                    <a:pt x="523" y="705"/>
                  </a:cubicBezTo>
                  <a:cubicBezTo>
                    <a:pt x="521" y="705"/>
                    <a:pt x="521" y="705"/>
                    <a:pt x="521" y="705"/>
                  </a:cubicBezTo>
                  <a:cubicBezTo>
                    <a:pt x="521" y="705"/>
                    <a:pt x="521" y="705"/>
                    <a:pt x="521" y="705"/>
                  </a:cubicBezTo>
                  <a:cubicBezTo>
                    <a:pt x="515" y="708"/>
                    <a:pt x="515" y="708"/>
                    <a:pt x="515" y="708"/>
                  </a:cubicBezTo>
                  <a:cubicBezTo>
                    <a:pt x="515" y="708"/>
                    <a:pt x="515" y="708"/>
                    <a:pt x="515" y="708"/>
                  </a:cubicBezTo>
                  <a:cubicBezTo>
                    <a:pt x="515" y="709"/>
                    <a:pt x="515" y="709"/>
                    <a:pt x="515" y="709"/>
                  </a:cubicBezTo>
                  <a:cubicBezTo>
                    <a:pt x="515" y="709"/>
                    <a:pt x="515" y="709"/>
                    <a:pt x="515" y="709"/>
                  </a:cubicBezTo>
                  <a:cubicBezTo>
                    <a:pt x="514" y="709"/>
                    <a:pt x="514" y="709"/>
                    <a:pt x="514" y="709"/>
                  </a:cubicBezTo>
                  <a:cubicBezTo>
                    <a:pt x="514" y="709"/>
                    <a:pt x="514" y="709"/>
                    <a:pt x="514" y="709"/>
                  </a:cubicBezTo>
                  <a:cubicBezTo>
                    <a:pt x="514" y="709"/>
                    <a:pt x="514" y="709"/>
                    <a:pt x="514" y="709"/>
                  </a:cubicBezTo>
                  <a:cubicBezTo>
                    <a:pt x="514" y="709"/>
                    <a:pt x="514" y="709"/>
                    <a:pt x="514" y="709"/>
                  </a:cubicBezTo>
                  <a:cubicBezTo>
                    <a:pt x="514" y="709"/>
                    <a:pt x="514" y="709"/>
                    <a:pt x="514" y="709"/>
                  </a:cubicBezTo>
                  <a:cubicBezTo>
                    <a:pt x="514" y="709"/>
                    <a:pt x="514" y="709"/>
                    <a:pt x="514" y="709"/>
                  </a:cubicBezTo>
                  <a:cubicBezTo>
                    <a:pt x="513" y="709"/>
                    <a:pt x="513" y="709"/>
                    <a:pt x="513" y="709"/>
                  </a:cubicBezTo>
                  <a:cubicBezTo>
                    <a:pt x="513" y="709"/>
                    <a:pt x="513" y="709"/>
                    <a:pt x="513" y="709"/>
                  </a:cubicBezTo>
                  <a:cubicBezTo>
                    <a:pt x="513" y="710"/>
                    <a:pt x="513" y="710"/>
                    <a:pt x="513" y="710"/>
                  </a:cubicBezTo>
                  <a:cubicBezTo>
                    <a:pt x="513" y="710"/>
                    <a:pt x="513" y="710"/>
                    <a:pt x="513" y="710"/>
                  </a:cubicBezTo>
                  <a:cubicBezTo>
                    <a:pt x="512" y="710"/>
                    <a:pt x="512" y="710"/>
                    <a:pt x="512" y="710"/>
                  </a:cubicBezTo>
                  <a:cubicBezTo>
                    <a:pt x="512" y="710"/>
                    <a:pt x="512" y="710"/>
                    <a:pt x="512" y="710"/>
                  </a:cubicBezTo>
                  <a:cubicBezTo>
                    <a:pt x="512" y="710"/>
                    <a:pt x="512" y="710"/>
                    <a:pt x="512" y="710"/>
                  </a:cubicBezTo>
                  <a:cubicBezTo>
                    <a:pt x="512" y="710"/>
                    <a:pt x="512" y="710"/>
                    <a:pt x="512" y="710"/>
                  </a:cubicBezTo>
                  <a:cubicBezTo>
                    <a:pt x="507" y="712"/>
                    <a:pt x="507" y="712"/>
                    <a:pt x="507" y="712"/>
                  </a:cubicBezTo>
                  <a:lnTo>
                    <a:pt x="506" y="712"/>
                  </a:lnTo>
                  <a:close/>
                  <a:moveTo>
                    <a:pt x="242" y="710"/>
                  </a:moveTo>
                  <a:cubicBezTo>
                    <a:pt x="241" y="710"/>
                    <a:pt x="241" y="710"/>
                    <a:pt x="241" y="710"/>
                  </a:cubicBezTo>
                  <a:cubicBezTo>
                    <a:pt x="241" y="710"/>
                    <a:pt x="241" y="710"/>
                    <a:pt x="241" y="710"/>
                  </a:cubicBezTo>
                  <a:cubicBezTo>
                    <a:pt x="241" y="710"/>
                    <a:pt x="241" y="710"/>
                    <a:pt x="241" y="710"/>
                  </a:cubicBezTo>
                  <a:cubicBezTo>
                    <a:pt x="241" y="710"/>
                    <a:pt x="241" y="710"/>
                    <a:pt x="241" y="710"/>
                  </a:cubicBezTo>
                  <a:cubicBezTo>
                    <a:pt x="241" y="710"/>
                    <a:pt x="241" y="710"/>
                    <a:pt x="241" y="710"/>
                  </a:cubicBezTo>
                  <a:cubicBezTo>
                    <a:pt x="241" y="710"/>
                    <a:pt x="241" y="710"/>
                    <a:pt x="241" y="710"/>
                  </a:cubicBezTo>
                  <a:cubicBezTo>
                    <a:pt x="241" y="710"/>
                    <a:pt x="241" y="710"/>
                    <a:pt x="241" y="710"/>
                  </a:cubicBezTo>
                  <a:cubicBezTo>
                    <a:pt x="241" y="710"/>
                    <a:pt x="241" y="710"/>
                    <a:pt x="241" y="710"/>
                  </a:cubicBezTo>
                  <a:cubicBezTo>
                    <a:pt x="240" y="710"/>
                    <a:pt x="240" y="710"/>
                    <a:pt x="240" y="710"/>
                  </a:cubicBezTo>
                  <a:cubicBezTo>
                    <a:pt x="240" y="710"/>
                    <a:pt x="240" y="710"/>
                    <a:pt x="240" y="710"/>
                  </a:cubicBezTo>
                  <a:cubicBezTo>
                    <a:pt x="240" y="710"/>
                    <a:pt x="240" y="710"/>
                    <a:pt x="240" y="710"/>
                  </a:cubicBezTo>
                  <a:cubicBezTo>
                    <a:pt x="240" y="710"/>
                    <a:pt x="240" y="710"/>
                    <a:pt x="240" y="710"/>
                  </a:cubicBezTo>
                  <a:cubicBezTo>
                    <a:pt x="240" y="709"/>
                    <a:pt x="240" y="709"/>
                    <a:pt x="240" y="709"/>
                  </a:cubicBezTo>
                  <a:cubicBezTo>
                    <a:pt x="240" y="709"/>
                    <a:pt x="240" y="709"/>
                    <a:pt x="240" y="709"/>
                  </a:cubicBezTo>
                  <a:cubicBezTo>
                    <a:pt x="240" y="709"/>
                    <a:pt x="240" y="709"/>
                    <a:pt x="240" y="709"/>
                  </a:cubicBezTo>
                  <a:cubicBezTo>
                    <a:pt x="240" y="709"/>
                    <a:pt x="240" y="709"/>
                    <a:pt x="240" y="709"/>
                  </a:cubicBezTo>
                  <a:cubicBezTo>
                    <a:pt x="240" y="708"/>
                    <a:pt x="240" y="708"/>
                    <a:pt x="240" y="708"/>
                  </a:cubicBezTo>
                  <a:cubicBezTo>
                    <a:pt x="240" y="708"/>
                    <a:pt x="240" y="708"/>
                    <a:pt x="240" y="708"/>
                  </a:cubicBezTo>
                  <a:cubicBezTo>
                    <a:pt x="240" y="706"/>
                    <a:pt x="240" y="706"/>
                    <a:pt x="240" y="706"/>
                  </a:cubicBezTo>
                  <a:cubicBezTo>
                    <a:pt x="240" y="706"/>
                    <a:pt x="240" y="706"/>
                    <a:pt x="240" y="706"/>
                  </a:cubicBezTo>
                  <a:cubicBezTo>
                    <a:pt x="239" y="705"/>
                    <a:pt x="239" y="705"/>
                    <a:pt x="239" y="705"/>
                  </a:cubicBezTo>
                  <a:cubicBezTo>
                    <a:pt x="239" y="705"/>
                    <a:pt x="239" y="705"/>
                    <a:pt x="239" y="705"/>
                  </a:cubicBezTo>
                  <a:cubicBezTo>
                    <a:pt x="239" y="704"/>
                    <a:pt x="239" y="704"/>
                    <a:pt x="239" y="704"/>
                  </a:cubicBezTo>
                  <a:cubicBezTo>
                    <a:pt x="239" y="704"/>
                    <a:pt x="239" y="704"/>
                    <a:pt x="239" y="704"/>
                  </a:cubicBezTo>
                  <a:cubicBezTo>
                    <a:pt x="238" y="703"/>
                    <a:pt x="238" y="703"/>
                    <a:pt x="238" y="703"/>
                  </a:cubicBezTo>
                  <a:cubicBezTo>
                    <a:pt x="238" y="703"/>
                    <a:pt x="238" y="703"/>
                    <a:pt x="238" y="703"/>
                  </a:cubicBezTo>
                  <a:cubicBezTo>
                    <a:pt x="237" y="702"/>
                    <a:pt x="237" y="702"/>
                    <a:pt x="237" y="702"/>
                  </a:cubicBezTo>
                  <a:cubicBezTo>
                    <a:pt x="237" y="702"/>
                    <a:pt x="237" y="702"/>
                    <a:pt x="237" y="702"/>
                  </a:cubicBezTo>
                  <a:cubicBezTo>
                    <a:pt x="236" y="701"/>
                    <a:pt x="236" y="701"/>
                    <a:pt x="236" y="701"/>
                  </a:cubicBezTo>
                  <a:cubicBezTo>
                    <a:pt x="236" y="701"/>
                    <a:pt x="236" y="701"/>
                    <a:pt x="236" y="701"/>
                  </a:cubicBezTo>
                  <a:cubicBezTo>
                    <a:pt x="235" y="700"/>
                    <a:pt x="235" y="700"/>
                    <a:pt x="235" y="700"/>
                  </a:cubicBezTo>
                  <a:cubicBezTo>
                    <a:pt x="235" y="700"/>
                    <a:pt x="235" y="700"/>
                    <a:pt x="235" y="700"/>
                  </a:cubicBezTo>
                  <a:cubicBezTo>
                    <a:pt x="235" y="700"/>
                    <a:pt x="235" y="700"/>
                    <a:pt x="235" y="700"/>
                  </a:cubicBezTo>
                  <a:cubicBezTo>
                    <a:pt x="235" y="700"/>
                    <a:pt x="235" y="700"/>
                    <a:pt x="235" y="700"/>
                  </a:cubicBezTo>
                  <a:cubicBezTo>
                    <a:pt x="235" y="700"/>
                    <a:pt x="235" y="700"/>
                    <a:pt x="235" y="700"/>
                  </a:cubicBezTo>
                  <a:cubicBezTo>
                    <a:pt x="235" y="700"/>
                    <a:pt x="235" y="700"/>
                    <a:pt x="235" y="700"/>
                  </a:cubicBezTo>
                  <a:cubicBezTo>
                    <a:pt x="235" y="700"/>
                    <a:pt x="235" y="700"/>
                    <a:pt x="235" y="700"/>
                  </a:cubicBezTo>
                  <a:cubicBezTo>
                    <a:pt x="235" y="700"/>
                    <a:pt x="235" y="700"/>
                    <a:pt x="235" y="700"/>
                  </a:cubicBezTo>
                  <a:cubicBezTo>
                    <a:pt x="235" y="699"/>
                    <a:pt x="235" y="699"/>
                    <a:pt x="235" y="699"/>
                  </a:cubicBezTo>
                  <a:cubicBezTo>
                    <a:pt x="235" y="699"/>
                    <a:pt x="235" y="699"/>
                    <a:pt x="235" y="699"/>
                  </a:cubicBezTo>
                  <a:cubicBezTo>
                    <a:pt x="236" y="699"/>
                    <a:pt x="236" y="699"/>
                    <a:pt x="236" y="699"/>
                  </a:cubicBezTo>
                  <a:cubicBezTo>
                    <a:pt x="236" y="699"/>
                    <a:pt x="236" y="699"/>
                    <a:pt x="236" y="699"/>
                  </a:cubicBezTo>
                  <a:cubicBezTo>
                    <a:pt x="236" y="699"/>
                    <a:pt x="236" y="699"/>
                    <a:pt x="236" y="699"/>
                  </a:cubicBezTo>
                  <a:cubicBezTo>
                    <a:pt x="236" y="699"/>
                    <a:pt x="236" y="699"/>
                    <a:pt x="236" y="699"/>
                  </a:cubicBezTo>
                  <a:cubicBezTo>
                    <a:pt x="236" y="699"/>
                    <a:pt x="236" y="699"/>
                    <a:pt x="236" y="699"/>
                  </a:cubicBezTo>
                  <a:cubicBezTo>
                    <a:pt x="236" y="699"/>
                    <a:pt x="236" y="699"/>
                    <a:pt x="236" y="699"/>
                  </a:cubicBezTo>
                  <a:cubicBezTo>
                    <a:pt x="237" y="699"/>
                    <a:pt x="237" y="699"/>
                    <a:pt x="237" y="699"/>
                  </a:cubicBezTo>
                  <a:cubicBezTo>
                    <a:pt x="237" y="699"/>
                    <a:pt x="237" y="699"/>
                    <a:pt x="237" y="699"/>
                  </a:cubicBezTo>
                  <a:cubicBezTo>
                    <a:pt x="238" y="699"/>
                    <a:pt x="238" y="699"/>
                    <a:pt x="238" y="699"/>
                  </a:cubicBezTo>
                  <a:cubicBezTo>
                    <a:pt x="238" y="699"/>
                    <a:pt x="238" y="699"/>
                    <a:pt x="238" y="699"/>
                  </a:cubicBezTo>
                  <a:cubicBezTo>
                    <a:pt x="239" y="700"/>
                    <a:pt x="239" y="700"/>
                    <a:pt x="239" y="700"/>
                  </a:cubicBezTo>
                  <a:cubicBezTo>
                    <a:pt x="239" y="700"/>
                    <a:pt x="239" y="700"/>
                    <a:pt x="239" y="700"/>
                  </a:cubicBezTo>
                  <a:cubicBezTo>
                    <a:pt x="241" y="701"/>
                    <a:pt x="241" y="701"/>
                    <a:pt x="241" y="701"/>
                  </a:cubicBezTo>
                  <a:cubicBezTo>
                    <a:pt x="241" y="701"/>
                    <a:pt x="241" y="701"/>
                    <a:pt x="241" y="701"/>
                  </a:cubicBezTo>
                  <a:cubicBezTo>
                    <a:pt x="242" y="702"/>
                    <a:pt x="242" y="702"/>
                    <a:pt x="242" y="702"/>
                  </a:cubicBezTo>
                  <a:cubicBezTo>
                    <a:pt x="242" y="702"/>
                    <a:pt x="242" y="702"/>
                    <a:pt x="242" y="702"/>
                  </a:cubicBezTo>
                  <a:cubicBezTo>
                    <a:pt x="244" y="703"/>
                    <a:pt x="244" y="703"/>
                    <a:pt x="244" y="703"/>
                  </a:cubicBezTo>
                  <a:cubicBezTo>
                    <a:pt x="244" y="703"/>
                    <a:pt x="244" y="703"/>
                    <a:pt x="244" y="703"/>
                  </a:cubicBezTo>
                  <a:cubicBezTo>
                    <a:pt x="245" y="704"/>
                    <a:pt x="245" y="704"/>
                    <a:pt x="245" y="704"/>
                  </a:cubicBezTo>
                  <a:cubicBezTo>
                    <a:pt x="245" y="704"/>
                    <a:pt x="245" y="704"/>
                    <a:pt x="245" y="704"/>
                  </a:cubicBezTo>
                  <a:cubicBezTo>
                    <a:pt x="246" y="705"/>
                    <a:pt x="246" y="705"/>
                    <a:pt x="246" y="705"/>
                  </a:cubicBezTo>
                  <a:cubicBezTo>
                    <a:pt x="246" y="705"/>
                    <a:pt x="246" y="705"/>
                    <a:pt x="246" y="705"/>
                  </a:cubicBezTo>
                  <a:cubicBezTo>
                    <a:pt x="247" y="706"/>
                    <a:pt x="247" y="706"/>
                    <a:pt x="247" y="706"/>
                  </a:cubicBezTo>
                  <a:cubicBezTo>
                    <a:pt x="247" y="706"/>
                    <a:pt x="247" y="706"/>
                    <a:pt x="247" y="706"/>
                  </a:cubicBezTo>
                  <a:cubicBezTo>
                    <a:pt x="247" y="706"/>
                    <a:pt x="247" y="706"/>
                    <a:pt x="247" y="706"/>
                  </a:cubicBezTo>
                  <a:cubicBezTo>
                    <a:pt x="247" y="706"/>
                    <a:pt x="247" y="706"/>
                    <a:pt x="247" y="706"/>
                  </a:cubicBezTo>
                  <a:cubicBezTo>
                    <a:pt x="247" y="706"/>
                    <a:pt x="247" y="706"/>
                    <a:pt x="247" y="706"/>
                  </a:cubicBezTo>
                  <a:cubicBezTo>
                    <a:pt x="247" y="706"/>
                    <a:pt x="247" y="706"/>
                    <a:pt x="247" y="706"/>
                  </a:cubicBezTo>
                  <a:cubicBezTo>
                    <a:pt x="247" y="706"/>
                    <a:pt x="247" y="706"/>
                    <a:pt x="247" y="706"/>
                  </a:cubicBezTo>
                  <a:cubicBezTo>
                    <a:pt x="247" y="706"/>
                    <a:pt x="247" y="706"/>
                    <a:pt x="247" y="706"/>
                  </a:cubicBezTo>
                  <a:cubicBezTo>
                    <a:pt x="247" y="707"/>
                    <a:pt x="247" y="707"/>
                    <a:pt x="247" y="707"/>
                  </a:cubicBezTo>
                  <a:cubicBezTo>
                    <a:pt x="247" y="707"/>
                    <a:pt x="247" y="707"/>
                    <a:pt x="247" y="707"/>
                  </a:cubicBezTo>
                  <a:cubicBezTo>
                    <a:pt x="247" y="707"/>
                    <a:pt x="247" y="707"/>
                    <a:pt x="247" y="707"/>
                  </a:cubicBezTo>
                  <a:cubicBezTo>
                    <a:pt x="247" y="707"/>
                    <a:pt x="247" y="707"/>
                    <a:pt x="247" y="707"/>
                  </a:cubicBezTo>
                  <a:cubicBezTo>
                    <a:pt x="247" y="707"/>
                    <a:pt x="247" y="707"/>
                    <a:pt x="247" y="707"/>
                  </a:cubicBezTo>
                  <a:cubicBezTo>
                    <a:pt x="247" y="707"/>
                    <a:pt x="247" y="707"/>
                    <a:pt x="247" y="707"/>
                  </a:cubicBezTo>
                  <a:cubicBezTo>
                    <a:pt x="247" y="708"/>
                    <a:pt x="247" y="708"/>
                    <a:pt x="247" y="708"/>
                  </a:cubicBezTo>
                  <a:cubicBezTo>
                    <a:pt x="247" y="708"/>
                    <a:pt x="247" y="708"/>
                    <a:pt x="247" y="708"/>
                  </a:cubicBezTo>
                  <a:cubicBezTo>
                    <a:pt x="247" y="708"/>
                    <a:pt x="247" y="708"/>
                    <a:pt x="247" y="708"/>
                  </a:cubicBezTo>
                  <a:cubicBezTo>
                    <a:pt x="247" y="708"/>
                    <a:pt x="247" y="708"/>
                    <a:pt x="247" y="708"/>
                  </a:cubicBezTo>
                  <a:cubicBezTo>
                    <a:pt x="247" y="708"/>
                    <a:pt x="247" y="708"/>
                    <a:pt x="247" y="708"/>
                  </a:cubicBezTo>
                  <a:cubicBezTo>
                    <a:pt x="247" y="708"/>
                    <a:pt x="247" y="708"/>
                    <a:pt x="247" y="708"/>
                  </a:cubicBezTo>
                  <a:cubicBezTo>
                    <a:pt x="246" y="709"/>
                    <a:pt x="246" y="709"/>
                    <a:pt x="246" y="709"/>
                  </a:cubicBezTo>
                  <a:cubicBezTo>
                    <a:pt x="246" y="709"/>
                    <a:pt x="246" y="709"/>
                    <a:pt x="246" y="709"/>
                  </a:cubicBezTo>
                  <a:cubicBezTo>
                    <a:pt x="246" y="709"/>
                    <a:pt x="246" y="709"/>
                    <a:pt x="246" y="709"/>
                  </a:cubicBezTo>
                  <a:cubicBezTo>
                    <a:pt x="246" y="709"/>
                    <a:pt x="246" y="709"/>
                    <a:pt x="246" y="709"/>
                  </a:cubicBezTo>
                  <a:cubicBezTo>
                    <a:pt x="245" y="709"/>
                    <a:pt x="245" y="709"/>
                    <a:pt x="245" y="709"/>
                  </a:cubicBezTo>
                  <a:cubicBezTo>
                    <a:pt x="245" y="709"/>
                    <a:pt x="245" y="709"/>
                    <a:pt x="245" y="709"/>
                  </a:cubicBezTo>
                  <a:cubicBezTo>
                    <a:pt x="245" y="710"/>
                    <a:pt x="245" y="710"/>
                    <a:pt x="245" y="710"/>
                  </a:cubicBezTo>
                  <a:cubicBezTo>
                    <a:pt x="245" y="710"/>
                    <a:pt x="245" y="710"/>
                    <a:pt x="245" y="710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42" y="710"/>
                    <a:pt x="242" y="710"/>
                    <a:pt x="242" y="710"/>
                  </a:cubicBezTo>
                  <a:close/>
                  <a:moveTo>
                    <a:pt x="468" y="708"/>
                  </a:moveTo>
                  <a:cubicBezTo>
                    <a:pt x="467" y="707"/>
                    <a:pt x="467" y="707"/>
                    <a:pt x="467" y="707"/>
                  </a:cubicBezTo>
                  <a:cubicBezTo>
                    <a:pt x="467" y="707"/>
                    <a:pt x="467" y="707"/>
                    <a:pt x="467" y="707"/>
                  </a:cubicBezTo>
                  <a:cubicBezTo>
                    <a:pt x="466" y="706"/>
                    <a:pt x="466" y="706"/>
                    <a:pt x="466" y="706"/>
                  </a:cubicBezTo>
                  <a:cubicBezTo>
                    <a:pt x="466" y="706"/>
                    <a:pt x="466" y="706"/>
                    <a:pt x="466" y="706"/>
                  </a:cubicBezTo>
                  <a:cubicBezTo>
                    <a:pt x="465" y="705"/>
                    <a:pt x="465" y="705"/>
                    <a:pt x="465" y="705"/>
                  </a:cubicBezTo>
                  <a:cubicBezTo>
                    <a:pt x="465" y="705"/>
                    <a:pt x="465" y="705"/>
                    <a:pt x="465" y="705"/>
                  </a:cubicBezTo>
                  <a:cubicBezTo>
                    <a:pt x="464" y="704"/>
                    <a:pt x="464" y="704"/>
                    <a:pt x="464" y="704"/>
                  </a:cubicBezTo>
                  <a:cubicBezTo>
                    <a:pt x="464" y="704"/>
                    <a:pt x="464" y="704"/>
                    <a:pt x="464" y="704"/>
                  </a:cubicBezTo>
                  <a:cubicBezTo>
                    <a:pt x="463" y="703"/>
                    <a:pt x="463" y="703"/>
                    <a:pt x="463" y="703"/>
                  </a:cubicBezTo>
                  <a:cubicBezTo>
                    <a:pt x="463" y="703"/>
                    <a:pt x="463" y="703"/>
                    <a:pt x="463" y="703"/>
                  </a:cubicBezTo>
                  <a:cubicBezTo>
                    <a:pt x="461" y="702"/>
                    <a:pt x="461" y="702"/>
                    <a:pt x="461" y="702"/>
                  </a:cubicBezTo>
                  <a:cubicBezTo>
                    <a:pt x="461" y="702"/>
                    <a:pt x="461" y="702"/>
                    <a:pt x="461" y="702"/>
                  </a:cubicBezTo>
                  <a:cubicBezTo>
                    <a:pt x="460" y="701"/>
                    <a:pt x="460" y="701"/>
                    <a:pt x="460" y="701"/>
                  </a:cubicBezTo>
                  <a:cubicBezTo>
                    <a:pt x="460" y="701"/>
                    <a:pt x="460" y="701"/>
                    <a:pt x="460" y="701"/>
                  </a:cubicBezTo>
                  <a:cubicBezTo>
                    <a:pt x="459" y="701"/>
                    <a:pt x="459" y="701"/>
                    <a:pt x="459" y="701"/>
                  </a:cubicBezTo>
                  <a:cubicBezTo>
                    <a:pt x="459" y="701"/>
                    <a:pt x="459" y="701"/>
                    <a:pt x="459" y="701"/>
                  </a:cubicBezTo>
                  <a:cubicBezTo>
                    <a:pt x="459" y="699"/>
                    <a:pt x="459" y="699"/>
                    <a:pt x="459" y="699"/>
                  </a:cubicBezTo>
                  <a:cubicBezTo>
                    <a:pt x="459" y="699"/>
                    <a:pt x="459" y="699"/>
                    <a:pt x="459" y="699"/>
                  </a:cubicBezTo>
                  <a:cubicBezTo>
                    <a:pt x="459" y="699"/>
                    <a:pt x="459" y="699"/>
                    <a:pt x="459" y="699"/>
                  </a:cubicBezTo>
                  <a:cubicBezTo>
                    <a:pt x="459" y="699"/>
                    <a:pt x="459" y="699"/>
                    <a:pt x="459" y="699"/>
                  </a:cubicBezTo>
                  <a:cubicBezTo>
                    <a:pt x="461" y="699"/>
                    <a:pt x="461" y="699"/>
                    <a:pt x="461" y="699"/>
                  </a:cubicBezTo>
                  <a:cubicBezTo>
                    <a:pt x="461" y="699"/>
                    <a:pt x="461" y="699"/>
                    <a:pt x="461" y="699"/>
                  </a:cubicBezTo>
                  <a:cubicBezTo>
                    <a:pt x="461" y="699"/>
                    <a:pt x="461" y="699"/>
                    <a:pt x="461" y="699"/>
                  </a:cubicBezTo>
                  <a:cubicBezTo>
                    <a:pt x="461" y="699"/>
                    <a:pt x="461" y="699"/>
                    <a:pt x="461" y="699"/>
                  </a:cubicBezTo>
                  <a:cubicBezTo>
                    <a:pt x="463" y="699"/>
                    <a:pt x="463" y="699"/>
                    <a:pt x="463" y="699"/>
                  </a:cubicBezTo>
                  <a:cubicBezTo>
                    <a:pt x="463" y="699"/>
                    <a:pt x="463" y="699"/>
                    <a:pt x="463" y="699"/>
                  </a:cubicBezTo>
                  <a:cubicBezTo>
                    <a:pt x="464" y="699"/>
                    <a:pt x="464" y="699"/>
                    <a:pt x="464" y="699"/>
                  </a:cubicBezTo>
                  <a:cubicBezTo>
                    <a:pt x="464" y="699"/>
                    <a:pt x="464" y="699"/>
                    <a:pt x="464" y="699"/>
                  </a:cubicBezTo>
                  <a:cubicBezTo>
                    <a:pt x="465" y="699"/>
                    <a:pt x="465" y="699"/>
                    <a:pt x="465" y="699"/>
                  </a:cubicBezTo>
                  <a:cubicBezTo>
                    <a:pt x="465" y="699"/>
                    <a:pt x="465" y="699"/>
                    <a:pt x="465" y="699"/>
                  </a:cubicBezTo>
                  <a:cubicBezTo>
                    <a:pt x="466" y="699"/>
                    <a:pt x="466" y="699"/>
                    <a:pt x="466" y="699"/>
                  </a:cubicBezTo>
                  <a:cubicBezTo>
                    <a:pt x="466" y="699"/>
                    <a:pt x="466" y="699"/>
                    <a:pt x="466" y="699"/>
                  </a:cubicBezTo>
                  <a:cubicBezTo>
                    <a:pt x="467" y="699"/>
                    <a:pt x="467" y="699"/>
                    <a:pt x="467" y="699"/>
                  </a:cubicBezTo>
                  <a:cubicBezTo>
                    <a:pt x="467" y="699"/>
                    <a:pt x="467" y="699"/>
                    <a:pt x="467" y="699"/>
                  </a:cubicBezTo>
                  <a:cubicBezTo>
                    <a:pt x="468" y="700"/>
                    <a:pt x="468" y="700"/>
                    <a:pt x="468" y="700"/>
                  </a:cubicBezTo>
                  <a:cubicBezTo>
                    <a:pt x="468" y="700"/>
                    <a:pt x="468" y="700"/>
                    <a:pt x="468" y="700"/>
                  </a:cubicBezTo>
                  <a:cubicBezTo>
                    <a:pt x="468" y="700"/>
                    <a:pt x="468" y="700"/>
                    <a:pt x="468" y="700"/>
                  </a:cubicBezTo>
                  <a:cubicBezTo>
                    <a:pt x="468" y="700"/>
                    <a:pt x="468" y="700"/>
                    <a:pt x="468" y="700"/>
                  </a:cubicBezTo>
                  <a:cubicBezTo>
                    <a:pt x="469" y="700"/>
                    <a:pt x="469" y="700"/>
                    <a:pt x="469" y="700"/>
                  </a:cubicBezTo>
                  <a:cubicBezTo>
                    <a:pt x="469" y="700"/>
                    <a:pt x="469" y="700"/>
                    <a:pt x="469" y="700"/>
                  </a:cubicBezTo>
                  <a:cubicBezTo>
                    <a:pt x="469" y="701"/>
                    <a:pt x="469" y="701"/>
                    <a:pt x="469" y="701"/>
                  </a:cubicBezTo>
                  <a:cubicBezTo>
                    <a:pt x="469" y="701"/>
                    <a:pt x="469" y="701"/>
                    <a:pt x="469" y="701"/>
                  </a:cubicBezTo>
                  <a:cubicBezTo>
                    <a:pt x="469" y="701"/>
                    <a:pt x="469" y="701"/>
                    <a:pt x="469" y="701"/>
                  </a:cubicBezTo>
                  <a:cubicBezTo>
                    <a:pt x="469" y="701"/>
                    <a:pt x="469" y="701"/>
                    <a:pt x="469" y="701"/>
                  </a:cubicBezTo>
                  <a:cubicBezTo>
                    <a:pt x="470" y="702"/>
                    <a:pt x="470" y="702"/>
                    <a:pt x="470" y="702"/>
                  </a:cubicBezTo>
                  <a:cubicBezTo>
                    <a:pt x="470" y="702"/>
                    <a:pt x="470" y="702"/>
                    <a:pt x="470" y="702"/>
                  </a:cubicBezTo>
                  <a:cubicBezTo>
                    <a:pt x="470" y="702"/>
                    <a:pt x="470" y="702"/>
                    <a:pt x="470" y="702"/>
                  </a:cubicBezTo>
                  <a:cubicBezTo>
                    <a:pt x="470" y="702"/>
                    <a:pt x="470" y="702"/>
                    <a:pt x="470" y="702"/>
                  </a:cubicBezTo>
                  <a:cubicBezTo>
                    <a:pt x="471" y="703"/>
                    <a:pt x="471" y="703"/>
                    <a:pt x="471" y="703"/>
                  </a:cubicBezTo>
                  <a:cubicBezTo>
                    <a:pt x="471" y="703"/>
                    <a:pt x="471" y="703"/>
                    <a:pt x="471" y="703"/>
                  </a:cubicBezTo>
                  <a:cubicBezTo>
                    <a:pt x="471" y="703"/>
                    <a:pt x="471" y="703"/>
                    <a:pt x="471" y="703"/>
                  </a:cubicBezTo>
                  <a:cubicBezTo>
                    <a:pt x="471" y="703"/>
                    <a:pt x="471" y="703"/>
                    <a:pt x="471" y="703"/>
                  </a:cubicBezTo>
                  <a:cubicBezTo>
                    <a:pt x="471" y="704"/>
                    <a:pt x="471" y="704"/>
                    <a:pt x="471" y="704"/>
                  </a:cubicBezTo>
                  <a:cubicBezTo>
                    <a:pt x="471" y="704"/>
                    <a:pt x="471" y="704"/>
                    <a:pt x="471" y="704"/>
                  </a:cubicBezTo>
                  <a:cubicBezTo>
                    <a:pt x="471" y="705"/>
                    <a:pt x="471" y="705"/>
                    <a:pt x="471" y="705"/>
                  </a:cubicBezTo>
                  <a:cubicBezTo>
                    <a:pt x="471" y="705"/>
                    <a:pt x="471" y="705"/>
                    <a:pt x="471" y="705"/>
                  </a:cubicBezTo>
                  <a:cubicBezTo>
                    <a:pt x="471" y="705"/>
                    <a:pt x="471" y="705"/>
                    <a:pt x="471" y="705"/>
                  </a:cubicBezTo>
                  <a:cubicBezTo>
                    <a:pt x="471" y="705"/>
                    <a:pt x="471" y="705"/>
                    <a:pt x="471" y="705"/>
                  </a:cubicBezTo>
                  <a:cubicBezTo>
                    <a:pt x="470" y="706"/>
                    <a:pt x="470" y="706"/>
                    <a:pt x="470" y="706"/>
                  </a:cubicBezTo>
                  <a:cubicBezTo>
                    <a:pt x="470" y="706"/>
                    <a:pt x="470" y="706"/>
                    <a:pt x="470" y="706"/>
                  </a:cubicBezTo>
                  <a:cubicBezTo>
                    <a:pt x="470" y="706"/>
                    <a:pt x="470" y="706"/>
                    <a:pt x="470" y="706"/>
                  </a:cubicBezTo>
                  <a:cubicBezTo>
                    <a:pt x="470" y="706"/>
                    <a:pt x="470" y="706"/>
                    <a:pt x="470" y="706"/>
                  </a:cubicBezTo>
                  <a:cubicBezTo>
                    <a:pt x="470" y="707"/>
                    <a:pt x="470" y="707"/>
                    <a:pt x="470" y="707"/>
                  </a:cubicBezTo>
                  <a:cubicBezTo>
                    <a:pt x="470" y="707"/>
                    <a:pt x="470" y="707"/>
                    <a:pt x="470" y="707"/>
                  </a:cubicBezTo>
                  <a:cubicBezTo>
                    <a:pt x="469" y="707"/>
                    <a:pt x="469" y="707"/>
                    <a:pt x="469" y="707"/>
                  </a:cubicBezTo>
                  <a:cubicBezTo>
                    <a:pt x="469" y="707"/>
                    <a:pt x="469" y="707"/>
                    <a:pt x="469" y="707"/>
                  </a:cubicBezTo>
                  <a:cubicBezTo>
                    <a:pt x="469" y="708"/>
                    <a:pt x="469" y="708"/>
                    <a:pt x="469" y="708"/>
                  </a:cubicBezTo>
                  <a:cubicBezTo>
                    <a:pt x="469" y="708"/>
                    <a:pt x="469" y="708"/>
                    <a:pt x="469" y="708"/>
                  </a:cubicBezTo>
                  <a:cubicBezTo>
                    <a:pt x="469" y="708"/>
                    <a:pt x="469" y="708"/>
                    <a:pt x="469" y="708"/>
                  </a:cubicBezTo>
                  <a:cubicBezTo>
                    <a:pt x="469" y="708"/>
                    <a:pt x="469" y="708"/>
                    <a:pt x="469" y="708"/>
                  </a:cubicBezTo>
                  <a:cubicBezTo>
                    <a:pt x="469" y="708"/>
                    <a:pt x="469" y="708"/>
                    <a:pt x="469" y="708"/>
                  </a:cubicBezTo>
                  <a:cubicBezTo>
                    <a:pt x="469" y="708"/>
                    <a:pt x="469" y="708"/>
                    <a:pt x="469" y="708"/>
                  </a:cubicBezTo>
                  <a:cubicBezTo>
                    <a:pt x="469" y="708"/>
                    <a:pt x="469" y="708"/>
                    <a:pt x="469" y="708"/>
                  </a:cubicBezTo>
                  <a:cubicBezTo>
                    <a:pt x="469" y="708"/>
                    <a:pt x="469" y="708"/>
                    <a:pt x="469" y="708"/>
                  </a:cubicBezTo>
                  <a:cubicBezTo>
                    <a:pt x="468" y="708"/>
                    <a:pt x="468" y="708"/>
                    <a:pt x="468" y="708"/>
                  </a:cubicBezTo>
                  <a:cubicBezTo>
                    <a:pt x="468" y="708"/>
                    <a:pt x="468" y="708"/>
                    <a:pt x="468" y="708"/>
                  </a:cubicBezTo>
                  <a:cubicBezTo>
                    <a:pt x="468" y="708"/>
                    <a:pt x="468" y="708"/>
                    <a:pt x="468" y="708"/>
                  </a:cubicBezTo>
                  <a:cubicBezTo>
                    <a:pt x="468" y="708"/>
                    <a:pt x="468" y="708"/>
                    <a:pt x="468" y="708"/>
                  </a:cubicBezTo>
                  <a:cubicBezTo>
                    <a:pt x="468" y="708"/>
                    <a:pt x="468" y="708"/>
                    <a:pt x="468" y="708"/>
                  </a:cubicBezTo>
                  <a:cubicBezTo>
                    <a:pt x="468" y="708"/>
                    <a:pt x="468" y="708"/>
                    <a:pt x="468" y="708"/>
                  </a:cubicBezTo>
                  <a:cubicBezTo>
                    <a:pt x="468" y="708"/>
                    <a:pt x="468" y="708"/>
                    <a:pt x="468" y="708"/>
                  </a:cubicBezTo>
                  <a:close/>
                  <a:moveTo>
                    <a:pt x="445" y="707"/>
                  </a:moveTo>
                  <a:cubicBezTo>
                    <a:pt x="444" y="707"/>
                    <a:pt x="444" y="707"/>
                    <a:pt x="444" y="707"/>
                  </a:cubicBezTo>
                  <a:cubicBezTo>
                    <a:pt x="444" y="707"/>
                    <a:pt x="444" y="707"/>
                    <a:pt x="444" y="707"/>
                  </a:cubicBezTo>
                  <a:cubicBezTo>
                    <a:pt x="444" y="707"/>
                    <a:pt x="444" y="707"/>
                    <a:pt x="444" y="707"/>
                  </a:cubicBezTo>
                  <a:cubicBezTo>
                    <a:pt x="444" y="707"/>
                    <a:pt x="444" y="707"/>
                    <a:pt x="444" y="707"/>
                  </a:cubicBezTo>
                  <a:cubicBezTo>
                    <a:pt x="444" y="707"/>
                    <a:pt x="444" y="707"/>
                    <a:pt x="444" y="707"/>
                  </a:cubicBezTo>
                  <a:cubicBezTo>
                    <a:pt x="444" y="707"/>
                    <a:pt x="444" y="707"/>
                    <a:pt x="444" y="707"/>
                  </a:cubicBezTo>
                  <a:cubicBezTo>
                    <a:pt x="444" y="707"/>
                    <a:pt x="444" y="707"/>
                    <a:pt x="444" y="707"/>
                  </a:cubicBezTo>
                  <a:cubicBezTo>
                    <a:pt x="444" y="707"/>
                    <a:pt x="444" y="707"/>
                    <a:pt x="444" y="707"/>
                  </a:cubicBezTo>
                  <a:cubicBezTo>
                    <a:pt x="443" y="707"/>
                    <a:pt x="443" y="707"/>
                    <a:pt x="443" y="707"/>
                  </a:cubicBezTo>
                  <a:cubicBezTo>
                    <a:pt x="443" y="707"/>
                    <a:pt x="443" y="707"/>
                    <a:pt x="443" y="707"/>
                  </a:cubicBezTo>
                  <a:cubicBezTo>
                    <a:pt x="443" y="706"/>
                    <a:pt x="443" y="706"/>
                    <a:pt x="443" y="706"/>
                  </a:cubicBezTo>
                  <a:cubicBezTo>
                    <a:pt x="443" y="706"/>
                    <a:pt x="443" y="706"/>
                    <a:pt x="443" y="706"/>
                  </a:cubicBezTo>
                  <a:cubicBezTo>
                    <a:pt x="443" y="706"/>
                    <a:pt x="443" y="706"/>
                    <a:pt x="443" y="706"/>
                  </a:cubicBezTo>
                  <a:cubicBezTo>
                    <a:pt x="443" y="706"/>
                    <a:pt x="443" y="706"/>
                    <a:pt x="443" y="706"/>
                  </a:cubicBezTo>
                  <a:cubicBezTo>
                    <a:pt x="443" y="706"/>
                    <a:pt x="443" y="706"/>
                    <a:pt x="443" y="706"/>
                  </a:cubicBezTo>
                  <a:cubicBezTo>
                    <a:pt x="443" y="706"/>
                    <a:pt x="443" y="706"/>
                    <a:pt x="443" y="706"/>
                  </a:cubicBezTo>
                  <a:cubicBezTo>
                    <a:pt x="443" y="706"/>
                    <a:pt x="443" y="706"/>
                    <a:pt x="443" y="706"/>
                  </a:cubicBezTo>
                  <a:cubicBezTo>
                    <a:pt x="443" y="706"/>
                    <a:pt x="443" y="706"/>
                    <a:pt x="443" y="706"/>
                  </a:cubicBezTo>
                  <a:cubicBezTo>
                    <a:pt x="443" y="705"/>
                    <a:pt x="443" y="705"/>
                    <a:pt x="443" y="705"/>
                  </a:cubicBezTo>
                  <a:cubicBezTo>
                    <a:pt x="443" y="705"/>
                    <a:pt x="443" y="705"/>
                    <a:pt x="443" y="705"/>
                  </a:cubicBezTo>
                  <a:cubicBezTo>
                    <a:pt x="443" y="705"/>
                    <a:pt x="443" y="705"/>
                    <a:pt x="443" y="705"/>
                  </a:cubicBezTo>
                  <a:cubicBezTo>
                    <a:pt x="443" y="705"/>
                    <a:pt x="443" y="705"/>
                    <a:pt x="443" y="705"/>
                  </a:cubicBezTo>
                  <a:cubicBezTo>
                    <a:pt x="444" y="704"/>
                    <a:pt x="444" y="704"/>
                    <a:pt x="444" y="704"/>
                  </a:cubicBezTo>
                  <a:cubicBezTo>
                    <a:pt x="444" y="704"/>
                    <a:pt x="444" y="704"/>
                    <a:pt x="444" y="704"/>
                  </a:cubicBezTo>
                  <a:cubicBezTo>
                    <a:pt x="444" y="704"/>
                    <a:pt x="444" y="704"/>
                    <a:pt x="444" y="704"/>
                  </a:cubicBezTo>
                  <a:cubicBezTo>
                    <a:pt x="444" y="704"/>
                    <a:pt x="444" y="704"/>
                    <a:pt x="444" y="704"/>
                  </a:cubicBezTo>
                  <a:cubicBezTo>
                    <a:pt x="445" y="704"/>
                    <a:pt x="445" y="704"/>
                    <a:pt x="445" y="704"/>
                  </a:cubicBezTo>
                  <a:cubicBezTo>
                    <a:pt x="445" y="704"/>
                    <a:pt x="445" y="704"/>
                    <a:pt x="445" y="704"/>
                  </a:cubicBezTo>
                  <a:cubicBezTo>
                    <a:pt x="445" y="703"/>
                    <a:pt x="445" y="703"/>
                    <a:pt x="445" y="703"/>
                  </a:cubicBezTo>
                  <a:cubicBezTo>
                    <a:pt x="445" y="703"/>
                    <a:pt x="445" y="703"/>
                    <a:pt x="445" y="703"/>
                  </a:cubicBezTo>
                  <a:cubicBezTo>
                    <a:pt x="446" y="702"/>
                    <a:pt x="446" y="702"/>
                    <a:pt x="446" y="702"/>
                  </a:cubicBezTo>
                  <a:cubicBezTo>
                    <a:pt x="446" y="702"/>
                    <a:pt x="446" y="702"/>
                    <a:pt x="446" y="702"/>
                  </a:cubicBezTo>
                  <a:cubicBezTo>
                    <a:pt x="447" y="703"/>
                    <a:pt x="447" y="703"/>
                    <a:pt x="447" y="703"/>
                  </a:cubicBezTo>
                  <a:cubicBezTo>
                    <a:pt x="447" y="703"/>
                    <a:pt x="447" y="703"/>
                    <a:pt x="447" y="703"/>
                  </a:cubicBezTo>
                  <a:cubicBezTo>
                    <a:pt x="447" y="703"/>
                    <a:pt x="447" y="703"/>
                    <a:pt x="447" y="703"/>
                  </a:cubicBezTo>
                  <a:cubicBezTo>
                    <a:pt x="447" y="703"/>
                    <a:pt x="447" y="703"/>
                    <a:pt x="447" y="703"/>
                  </a:cubicBezTo>
                  <a:cubicBezTo>
                    <a:pt x="447" y="703"/>
                    <a:pt x="447" y="703"/>
                    <a:pt x="447" y="703"/>
                  </a:cubicBezTo>
                  <a:cubicBezTo>
                    <a:pt x="447" y="703"/>
                    <a:pt x="447" y="703"/>
                    <a:pt x="447" y="703"/>
                  </a:cubicBezTo>
                  <a:cubicBezTo>
                    <a:pt x="447" y="704"/>
                    <a:pt x="447" y="704"/>
                    <a:pt x="447" y="704"/>
                  </a:cubicBezTo>
                  <a:cubicBezTo>
                    <a:pt x="447" y="704"/>
                    <a:pt x="447" y="704"/>
                    <a:pt x="447" y="704"/>
                  </a:cubicBezTo>
                  <a:cubicBezTo>
                    <a:pt x="447" y="704"/>
                    <a:pt x="447" y="704"/>
                    <a:pt x="447" y="704"/>
                  </a:cubicBezTo>
                  <a:cubicBezTo>
                    <a:pt x="447" y="704"/>
                    <a:pt x="447" y="704"/>
                    <a:pt x="447" y="704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5"/>
                    <a:pt x="447" y="705"/>
                    <a:pt x="447" y="705"/>
                  </a:cubicBezTo>
                  <a:cubicBezTo>
                    <a:pt x="447" y="706"/>
                    <a:pt x="447" y="706"/>
                    <a:pt x="447" y="706"/>
                  </a:cubicBezTo>
                  <a:cubicBezTo>
                    <a:pt x="447" y="706"/>
                    <a:pt x="447" y="706"/>
                    <a:pt x="447" y="706"/>
                  </a:cubicBezTo>
                  <a:cubicBezTo>
                    <a:pt x="447" y="706"/>
                    <a:pt x="447" y="706"/>
                    <a:pt x="447" y="706"/>
                  </a:cubicBezTo>
                  <a:cubicBezTo>
                    <a:pt x="447" y="706"/>
                    <a:pt x="447" y="706"/>
                    <a:pt x="447" y="706"/>
                  </a:cubicBezTo>
                  <a:cubicBezTo>
                    <a:pt x="447" y="706"/>
                    <a:pt x="447" y="706"/>
                    <a:pt x="447" y="706"/>
                  </a:cubicBezTo>
                  <a:cubicBezTo>
                    <a:pt x="447" y="706"/>
                    <a:pt x="447" y="706"/>
                    <a:pt x="447" y="706"/>
                  </a:cubicBezTo>
                  <a:cubicBezTo>
                    <a:pt x="447" y="706"/>
                    <a:pt x="447" y="706"/>
                    <a:pt x="447" y="706"/>
                  </a:cubicBezTo>
                  <a:cubicBezTo>
                    <a:pt x="447" y="706"/>
                    <a:pt x="447" y="706"/>
                    <a:pt x="447" y="706"/>
                  </a:cubicBezTo>
                  <a:cubicBezTo>
                    <a:pt x="446" y="707"/>
                    <a:pt x="446" y="707"/>
                    <a:pt x="446" y="707"/>
                  </a:cubicBezTo>
                  <a:cubicBezTo>
                    <a:pt x="446" y="707"/>
                    <a:pt x="446" y="707"/>
                    <a:pt x="446" y="707"/>
                  </a:cubicBezTo>
                  <a:cubicBezTo>
                    <a:pt x="446" y="707"/>
                    <a:pt x="446" y="707"/>
                    <a:pt x="446" y="707"/>
                  </a:cubicBezTo>
                  <a:cubicBezTo>
                    <a:pt x="446" y="707"/>
                    <a:pt x="446" y="707"/>
                    <a:pt x="446" y="707"/>
                  </a:cubicBezTo>
                  <a:cubicBezTo>
                    <a:pt x="446" y="707"/>
                    <a:pt x="446" y="707"/>
                    <a:pt x="446" y="707"/>
                  </a:cubicBezTo>
                  <a:cubicBezTo>
                    <a:pt x="446" y="707"/>
                    <a:pt x="446" y="707"/>
                    <a:pt x="446" y="707"/>
                  </a:cubicBezTo>
                  <a:cubicBezTo>
                    <a:pt x="445" y="707"/>
                    <a:pt x="445" y="707"/>
                    <a:pt x="445" y="707"/>
                  </a:cubicBezTo>
                  <a:cubicBezTo>
                    <a:pt x="445" y="707"/>
                    <a:pt x="445" y="707"/>
                    <a:pt x="445" y="707"/>
                  </a:cubicBezTo>
                  <a:cubicBezTo>
                    <a:pt x="445" y="707"/>
                    <a:pt x="445" y="707"/>
                    <a:pt x="445" y="707"/>
                  </a:cubicBezTo>
                  <a:cubicBezTo>
                    <a:pt x="445" y="707"/>
                    <a:pt x="445" y="707"/>
                    <a:pt x="445" y="707"/>
                  </a:cubicBezTo>
                  <a:cubicBezTo>
                    <a:pt x="445" y="707"/>
                    <a:pt x="445" y="707"/>
                    <a:pt x="445" y="707"/>
                  </a:cubicBezTo>
                  <a:close/>
                  <a:moveTo>
                    <a:pt x="352" y="706"/>
                  </a:moveTo>
                  <a:cubicBezTo>
                    <a:pt x="340" y="700"/>
                    <a:pt x="340" y="700"/>
                    <a:pt x="340" y="700"/>
                  </a:cubicBezTo>
                  <a:cubicBezTo>
                    <a:pt x="340" y="700"/>
                    <a:pt x="340" y="700"/>
                    <a:pt x="340" y="700"/>
                  </a:cubicBezTo>
                  <a:cubicBezTo>
                    <a:pt x="340" y="700"/>
                    <a:pt x="340" y="700"/>
                    <a:pt x="340" y="700"/>
                  </a:cubicBezTo>
                  <a:cubicBezTo>
                    <a:pt x="340" y="700"/>
                    <a:pt x="340" y="700"/>
                    <a:pt x="340" y="700"/>
                  </a:cubicBezTo>
                  <a:cubicBezTo>
                    <a:pt x="340" y="700"/>
                    <a:pt x="340" y="700"/>
                    <a:pt x="340" y="700"/>
                  </a:cubicBezTo>
                  <a:cubicBezTo>
                    <a:pt x="340" y="700"/>
                    <a:pt x="340" y="700"/>
                    <a:pt x="340" y="700"/>
                  </a:cubicBezTo>
                  <a:cubicBezTo>
                    <a:pt x="340" y="700"/>
                    <a:pt x="340" y="700"/>
                    <a:pt x="340" y="700"/>
                  </a:cubicBezTo>
                  <a:cubicBezTo>
                    <a:pt x="340" y="700"/>
                    <a:pt x="340" y="700"/>
                    <a:pt x="340" y="700"/>
                  </a:cubicBezTo>
                  <a:cubicBezTo>
                    <a:pt x="340" y="699"/>
                    <a:pt x="340" y="699"/>
                    <a:pt x="340" y="699"/>
                  </a:cubicBezTo>
                  <a:cubicBezTo>
                    <a:pt x="340" y="699"/>
                    <a:pt x="340" y="699"/>
                    <a:pt x="340" y="699"/>
                  </a:cubicBezTo>
                  <a:cubicBezTo>
                    <a:pt x="340" y="699"/>
                    <a:pt x="340" y="699"/>
                    <a:pt x="340" y="699"/>
                  </a:cubicBezTo>
                  <a:cubicBezTo>
                    <a:pt x="340" y="699"/>
                    <a:pt x="340" y="699"/>
                    <a:pt x="340" y="699"/>
                  </a:cubicBezTo>
                  <a:cubicBezTo>
                    <a:pt x="340" y="699"/>
                    <a:pt x="340" y="699"/>
                    <a:pt x="340" y="699"/>
                  </a:cubicBezTo>
                  <a:cubicBezTo>
                    <a:pt x="340" y="699"/>
                    <a:pt x="340" y="699"/>
                    <a:pt x="340" y="699"/>
                  </a:cubicBezTo>
                  <a:cubicBezTo>
                    <a:pt x="340" y="698"/>
                    <a:pt x="340" y="698"/>
                    <a:pt x="340" y="698"/>
                  </a:cubicBezTo>
                  <a:cubicBezTo>
                    <a:pt x="340" y="698"/>
                    <a:pt x="340" y="698"/>
                    <a:pt x="340" y="698"/>
                  </a:cubicBezTo>
                  <a:cubicBezTo>
                    <a:pt x="341" y="698"/>
                    <a:pt x="341" y="698"/>
                    <a:pt x="341" y="698"/>
                  </a:cubicBezTo>
                  <a:cubicBezTo>
                    <a:pt x="341" y="698"/>
                    <a:pt x="341" y="698"/>
                    <a:pt x="341" y="698"/>
                  </a:cubicBezTo>
                  <a:cubicBezTo>
                    <a:pt x="341" y="698"/>
                    <a:pt x="341" y="698"/>
                    <a:pt x="341" y="698"/>
                  </a:cubicBezTo>
                  <a:cubicBezTo>
                    <a:pt x="341" y="698"/>
                    <a:pt x="341" y="698"/>
                    <a:pt x="341" y="698"/>
                  </a:cubicBezTo>
                  <a:cubicBezTo>
                    <a:pt x="341" y="698"/>
                    <a:pt x="341" y="698"/>
                    <a:pt x="341" y="698"/>
                  </a:cubicBezTo>
                  <a:cubicBezTo>
                    <a:pt x="341" y="698"/>
                    <a:pt x="341" y="698"/>
                    <a:pt x="341" y="698"/>
                  </a:cubicBezTo>
                  <a:cubicBezTo>
                    <a:pt x="342" y="697"/>
                    <a:pt x="342" y="697"/>
                    <a:pt x="342" y="697"/>
                  </a:cubicBezTo>
                  <a:cubicBezTo>
                    <a:pt x="342" y="697"/>
                    <a:pt x="342" y="697"/>
                    <a:pt x="342" y="697"/>
                  </a:cubicBezTo>
                  <a:cubicBezTo>
                    <a:pt x="343" y="697"/>
                    <a:pt x="343" y="697"/>
                    <a:pt x="343" y="697"/>
                  </a:cubicBezTo>
                  <a:cubicBezTo>
                    <a:pt x="343" y="697"/>
                    <a:pt x="343" y="697"/>
                    <a:pt x="343" y="697"/>
                  </a:cubicBezTo>
                  <a:cubicBezTo>
                    <a:pt x="343" y="697"/>
                    <a:pt x="343" y="697"/>
                    <a:pt x="343" y="697"/>
                  </a:cubicBezTo>
                  <a:cubicBezTo>
                    <a:pt x="343" y="697"/>
                    <a:pt x="343" y="697"/>
                    <a:pt x="343" y="697"/>
                  </a:cubicBezTo>
                  <a:cubicBezTo>
                    <a:pt x="344" y="697"/>
                    <a:pt x="344" y="697"/>
                    <a:pt x="344" y="697"/>
                  </a:cubicBezTo>
                  <a:cubicBezTo>
                    <a:pt x="344" y="697"/>
                    <a:pt x="344" y="697"/>
                    <a:pt x="344" y="697"/>
                  </a:cubicBezTo>
                  <a:cubicBezTo>
                    <a:pt x="344" y="697"/>
                    <a:pt x="344" y="697"/>
                    <a:pt x="344" y="697"/>
                  </a:cubicBezTo>
                  <a:cubicBezTo>
                    <a:pt x="344" y="697"/>
                    <a:pt x="344" y="697"/>
                    <a:pt x="344" y="697"/>
                  </a:cubicBezTo>
                  <a:cubicBezTo>
                    <a:pt x="345" y="697"/>
                    <a:pt x="345" y="697"/>
                    <a:pt x="345" y="697"/>
                  </a:cubicBezTo>
                  <a:cubicBezTo>
                    <a:pt x="345" y="697"/>
                    <a:pt x="345" y="697"/>
                    <a:pt x="345" y="697"/>
                  </a:cubicBezTo>
                  <a:cubicBezTo>
                    <a:pt x="345" y="698"/>
                    <a:pt x="345" y="698"/>
                    <a:pt x="345" y="698"/>
                  </a:cubicBezTo>
                  <a:cubicBezTo>
                    <a:pt x="345" y="698"/>
                    <a:pt x="345" y="698"/>
                    <a:pt x="345" y="698"/>
                  </a:cubicBezTo>
                  <a:cubicBezTo>
                    <a:pt x="345" y="698"/>
                    <a:pt x="345" y="698"/>
                    <a:pt x="345" y="698"/>
                  </a:cubicBezTo>
                  <a:cubicBezTo>
                    <a:pt x="345" y="698"/>
                    <a:pt x="345" y="698"/>
                    <a:pt x="345" y="698"/>
                  </a:cubicBezTo>
                  <a:cubicBezTo>
                    <a:pt x="345" y="698"/>
                    <a:pt x="345" y="698"/>
                    <a:pt x="345" y="698"/>
                  </a:cubicBezTo>
                  <a:cubicBezTo>
                    <a:pt x="345" y="698"/>
                    <a:pt x="345" y="698"/>
                    <a:pt x="345" y="698"/>
                  </a:cubicBezTo>
                  <a:cubicBezTo>
                    <a:pt x="346" y="698"/>
                    <a:pt x="346" y="698"/>
                    <a:pt x="346" y="698"/>
                  </a:cubicBezTo>
                  <a:cubicBezTo>
                    <a:pt x="346" y="698"/>
                    <a:pt x="346" y="698"/>
                    <a:pt x="346" y="698"/>
                  </a:cubicBezTo>
                  <a:cubicBezTo>
                    <a:pt x="346" y="698"/>
                    <a:pt x="346" y="698"/>
                    <a:pt x="346" y="698"/>
                  </a:cubicBezTo>
                  <a:cubicBezTo>
                    <a:pt x="346" y="698"/>
                    <a:pt x="346" y="698"/>
                    <a:pt x="346" y="698"/>
                  </a:cubicBezTo>
                  <a:cubicBezTo>
                    <a:pt x="346" y="697"/>
                    <a:pt x="346" y="697"/>
                    <a:pt x="346" y="697"/>
                  </a:cubicBezTo>
                  <a:cubicBezTo>
                    <a:pt x="346" y="697"/>
                    <a:pt x="346" y="697"/>
                    <a:pt x="346" y="697"/>
                  </a:cubicBezTo>
                  <a:cubicBezTo>
                    <a:pt x="347" y="697"/>
                    <a:pt x="347" y="697"/>
                    <a:pt x="347" y="697"/>
                  </a:cubicBezTo>
                  <a:cubicBezTo>
                    <a:pt x="347" y="697"/>
                    <a:pt x="347" y="697"/>
                    <a:pt x="347" y="697"/>
                  </a:cubicBezTo>
                  <a:cubicBezTo>
                    <a:pt x="347" y="697"/>
                    <a:pt x="347" y="697"/>
                    <a:pt x="347" y="697"/>
                  </a:cubicBezTo>
                  <a:cubicBezTo>
                    <a:pt x="347" y="697"/>
                    <a:pt x="347" y="697"/>
                    <a:pt x="347" y="697"/>
                  </a:cubicBezTo>
                  <a:cubicBezTo>
                    <a:pt x="347" y="697"/>
                    <a:pt x="347" y="697"/>
                    <a:pt x="347" y="697"/>
                  </a:cubicBezTo>
                  <a:cubicBezTo>
                    <a:pt x="347" y="697"/>
                    <a:pt x="347" y="697"/>
                    <a:pt x="347" y="697"/>
                  </a:cubicBezTo>
                  <a:cubicBezTo>
                    <a:pt x="347" y="697"/>
                    <a:pt x="347" y="697"/>
                    <a:pt x="347" y="697"/>
                  </a:cubicBezTo>
                  <a:cubicBezTo>
                    <a:pt x="347" y="697"/>
                    <a:pt x="347" y="697"/>
                    <a:pt x="347" y="697"/>
                  </a:cubicBezTo>
                  <a:cubicBezTo>
                    <a:pt x="348" y="697"/>
                    <a:pt x="348" y="697"/>
                    <a:pt x="348" y="697"/>
                  </a:cubicBezTo>
                  <a:cubicBezTo>
                    <a:pt x="348" y="697"/>
                    <a:pt x="348" y="697"/>
                    <a:pt x="348" y="697"/>
                  </a:cubicBezTo>
                  <a:cubicBezTo>
                    <a:pt x="348" y="697"/>
                    <a:pt x="348" y="697"/>
                    <a:pt x="348" y="697"/>
                  </a:cubicBezTo>
                  <a:cubicBezTo>
                    <a:pt x="348" y="697"/>
                    <a:pt x="348" y="697"/>
                    <a:pt x="348" y="697"/>
                  </a:cubicBezTo>
                  <a:cubicBezTo>
                    <a:pt x="348" y="697"/>
                    <a:pt x="348" y="697"/>
                    <a:pt x="348" y="697"/>
                  </a:cubicBezTo>
                  <a:cubicBezTo>
                    <a:pt x="348" y="697"/>
                    <a:pt x="348" y="697"/>
                    <a:pt x="348" y="697"/>
                  </a:cubicBezTo>
                  <a:cubicBezTo>
                    <a:pt x="349" y="697"/>
                    <a:pt x="349" y="697"/>
                    <a:pt x="349" y="697"/>
                  </a:cubicBezTo>
                  <a:cubicBezTo>
                    <a:pt x="349" y="697"/>
                    <a:pt x="349" y="697"/>
                    <a:pt x="349" y="697"/>
                  </a:cubicBezTo>
                  <a:cubicBezTo>
                    <a:pt x="349" y="697"/>
                    <a:pt x="349" y="697"/>
                    <a:pt x="349" y="697"/>
                  </a:cubicBezTo>
                  <a:cubicBezTo>
                    <a:pt x="349" y="697"/>
                    <a:pt x="349" y="697"/>
                    <a:pt x="349" y="697"/>
                  </a:cubicBezTo>
                  <a:cubicBezTo>
                    <a:pt x="349" y="697"/>
                    <a:pt x="349" y="697"/>
                    <a:pt x="349" y="697"/>
                  </a:cubicBezTo>
                  <a:cubicBezTo>
                    <a:pt x="349" y="697"/>
                    <a:pt x="349" y="697"/>
                    <a:pt x="349" y="697"/>
                  </a:cubicBezTo>
                  <a:cubicBezTo>
                    <a:pt x="352" y="697"/>
                    <a:pt x="352" y="697"/>
                    <a:pt x="352" y="697"/>
                  </a:cubicBezTo>
                  <a:cubicBezTo>
                    <a:pt x="352" y="697"/>
                    <a:pt x="352" y="697"/>
                    <a:pt x="352" y="697"/>
                  </a:cubicBezTo>
                  <a:cubicBezTo>
                    <a:pt x="355" y="697"/>
                    <a:pt x="355" y="697"/>
                    <a:pt x="355" y="697"/>
                  </a:cubicBezTo>
                  <a:cubicBezTo>
                    <a:pt x="355" y="697"/>
                    <a:pt x="355" y="697"/>
                    <a:pt x="355" y="697"/>
                  </a:cubicBezTo>
                  <a:cubicBezTo>
                    <a:pt x="358" y="696"/>
                    <a:pt x="358" y="696"/>
                    <a:pt x="358" y="696"/>
                  </a:cubicBezTo>
                  <a:cubicBezTo>
                    <a:pt x="358" y="696"/>
                    <a:pt x="358" y="696"/>
                    <a:pt x="358" y="696"/>
                  </a:cubicBezTo>
                  <a:cubicBezTo>
                    <a:pt x="361" y="695"/>
                    <a:pt x="361" y="695"/>
                    <a:pt x="361" y="695"/>
                  </a:cubicBezTo>
                  <a:cubicBezTo>
                    <a:pt x="361" y="695"/>
                    <a:pt x="361" y="695"/>
                    <a:pt x="361" y="695"/>
                  </a:cubicBezTo>
                  <a:cubicBezTo>
                    <a:pt x="364" y="694"/>
                    <a:pt x="364" y="694"/>
                    <a:pt x="364" y="694"/>
                  </a:cubicBezTo>
                  <a:cubicBezTo>
                    <a:pt x="364" y="694"/>
                    <a:pt x="364" y="694"/>
                    <a:pt x="364" y="694"/>
                  </a:cubicBezTo>
                  <a:cubicBezTo>
                    <a:pt x="367" y="693"/>
                    <a:pt x="367" y="693"/>
                    <a:pt x="367" y="693"/>
                  </a:cubicBezTo>
                  <a:cubicBezTo>
                    <a:pt x="367" y="693"/>
                    <a:pt x="367" y="693"/>
                    <a:pt x="367" y="693"/>
                  </a:cubicBezTo>
                  <a:cubicBezTo>
                    <a:pt x="370" y="691"/>
                    <a:pt x="370" y="691"/>
                    <a:pt x="370" y="691"/>
                  </a:cubicBezTo>
                  <a:cubicBezTo>
                    <a:pt x="370" y="691"/>
                    <a:pt x="370" y="691"/>
                    <a:pt x="370" y="691"/>
                  </a:cubicBezTo>
                  <a:cubicBezTo>
                    <a:pt x="372" y="688"/>
                    <a:pt x="372" y="688"/>
                    <a:pt x="372" y="688"/>
                  </a:cubicBezTo>
                  <a:cubicBezTo>
                    <a:pt x="372" y="688"/>
                    <a:pt x="372" y="688"/>
                    <a:pt x="372" y="688"/>
                  </a:cubicBezTo>
                  <a:cubicBezTo>
                    <a:pt x="380" y="679"/>
                    <a:pt x="380" y="679"/>
                    <a:pt x="380" y="679"/>
                  </a:cubicBezTo>
                  <a:cubicBezTo>
                    <a:pt x="380" y="679"/>
                    <a:pt x="380" y="679"/>
                    <a:pt x="380" y="679"/>
                  </a:cubicBezTo>
                  <a:cubicBezTo>
                    <a:pt x="380" y="679"/>
                    <a:pt x="380" y="679"/>
                    <a:pt x="380" y="679"/>
                  </a:cubicBezTo>
                  <a:cubicBezTo>
                    <a:pt x="380" y="679"/>
                    <a:pt x="380" y="679"/>
                    <a:pt x="380" y="679"/>
                  </a:cubicBezTo>
                  <a:cubicBezTo>
                    <a:pt x="381" y="679"/>
                    <a:pt x="381" y="679"/>
                    <a:pt x="381" y="679"/>
                  </a:cubicBezTo>
                  <a:cubicBezTo>
                    <a:pt x="381" y="679"/>
                    <a:pt x="381" y="679"/>
                    <a:pt x="381" y="679"/>
                  </a:cubicBezTo>
                  <a:cubicBezTo>
                    <a:pt x="381" y="678"/>
                    <a:pt x="381" y="678"/>
                    <a:pt x="381" y="678"/>
                  </a:cubicBezTo>
                  <a:cubicBezTo>
                    <a:pt x="381" y="678"/>
                    <a:pt x="381" y="678"/>
                    <a:pt x="381" y="678"/>
                  </a:cubicBezTo>
                  <a:cubicBezTo>
                    <a:pt x="382" y="677"/>
                    <a:pt x="382" y="677"/>
                    <a:pt x="382" y="677"/>
                  </a:cubicBezTo>
                  <a:cubicBezTo>
                    <a:pt x="382" y="677"/>
                    <a:pt x="382" y="677"/>
                    <a:pt x="382" y="677"/>
                  </a:cubicBezTo>
                  <a:cubicBezTo>
                    <a:pt x="382" y="677"/>
                    <a:pt x="382" y="677"/>
                    <a:pt x="382" y="677"/>
                  </a:cubicBezTo>
                  <a:cubicBezTo>
                    <a:pt x="382" y="677"/>
                    <a:pt x="382" y="677"/>
                    <a:pt x="382" y="677"/>
                  </a:cubicBezTo>
                  <a:cubicBezTo>
                    <a:pt x="383" y="677"/>
                    <a:pt x="383" y="677"/>
                    <a:pt x="383" y="677"/>
                  </a:cubicBezTo>
                  <a:cubicBezTo>
                    <a:pt x="383" y="677"/>
                    <a:pt x="383" y="677"/>
                    <a:pt x="383" y="677"/>
                  </a:cubicBezTo>
                  <a:cubicBezTo>
                    <a:pt x="383" y="676"/>
                    <a:pt x="383" y="676"/>
                    <a:pt x="383" y="676"/>
                  </a:cubicBezTo>
                  <a:cubicBezTo>
                    <a:pt x="383" y="676"/>
                    <a:pt x="383" y="676"/>
                    <a:pt x="383" y="676"/>
                  </a:cubicBezTo>
                  <a:cubicBezTo>
                    <a:pt x="384" y="676"/>
                    <a:pt x="384" y="676"/>
                    <a:pt x="384" y="676"/>
                  </a:cubicBezTo>
                  <a:cubicBezTo>
                    <a:pt x="384" y="676"/>
                    <a:pt x="384" y="676"/>
                    <a:pt x="384" y="676"/>
                  </a:cubicBezTo>
                  <a:cubicBezTo>
                    <a:pt x="385" y="674"/>
                    <a:pt x="385" y="674"/>
                    <a:pt x="385" y="674"/>
                  </a:cubicBezTo>
                  <a:cubicBezTo>
                    <a:pt x="385" y="674"/>
                    <a:pt x="385" y="674"/>
                    <a:pt x="385" y="674"/>
                  </a:cubicBezTo>
                  <a:cubicBezTo>
                    <a:pt x="387" y="673"/>
                    <a:pt x="387" y="673"/>
                    <a:pt x="387" y="673"/>
                  </a:cubicBezTo>
                  <a:cubicBezTo>
                    <a:pt x="387" y="673"/>
                    <a:pt x="387" y="673"/>
                    <a:pt x="387" y="673"/>
                  </a:cubicBezTo>
                  <a:cubicBezTo>
                    <a:pt x="388" y="671"/>
                    <a:pt x="388" y="671"/>
                    <a:pt x="388" y="671"/>
                  </a:cubicBezTo>
                  <a:cubicBezTo>
                    <a:pt x="388" y="671"/>
                    <a:pt x="388" y="671"/>
                    <a:pt x="388" y="671"/>
                  </a:cubicBezTo>
                  <a:cubicBezTo>
                    <a:pt x="390" y="670"/>
                    <a:pt x="390" y="670"/>
                    <a:pt x="390" y="670"/>
                  </a:cubicBezTo>
                  <a:cubicBezTo>
                    <a:pt x="390" y="670"/>
                    <a:pt x="390" y="670"/>
                    <a:pt x="390" y="670"/>
                  </a:cubicBezTo>
                  <a:cubicBezTo>
                    <a:pt x="391" y="668"/>
                    <a:pt x="391" y="668"/>
                    <a:pt x="391" y="668"/>
                  </a:cubicBezTo>
                  <a:cubicBezTo>
                    <a:pt x="391" y="668"/>
                    <a:pt x="391" y="668"/>
                    <a:pt x="391" y="668"/>
                  </a:cubicBezTo>
                  <a:cubicBezTo>
                    <a:pt x="392" y="667"/>
                    <a:pt x="392" y="667"/>
                    <a:pt x="392" y="667"/>
                  </a:cubicBezTo>
                  <a:cubicBezTo>
                    <a:pt x="392" y="667"/>
                    <a:pt x="392" y="667"/>
                    <a:pt x="392" y="667"/>
                  </a:cubicBezTo>
                  <a:cubicBezTo>
                    <a:pt x="393" y="665"/>
                    <a:pt x="393" y="665"/>
                    <a:pt x="393" y="665"/>
                  </a:cubicBezTo>
                  <a:cubicBezTo>
                    <a:pt x="393" y="665"/>
                    <a:pt x="393" y="665"/>
                    <a:pt x="393" y="665"/>
                  </a:cubicBezTo>
                  <a:cubicBezTo>
                    <a:pt x="394" y="663"/>
                    <a:pt x="394" y="663"/>
                    <a:pt x="394" y="663"/>
                  </a:cubicBezTo>
                  <a:cubicBezTo>
                    <a:pt x="394" y="663"/>
                    <a:pt x="394" y="663"/>
                    <a:pt x="394" y="663"/>
                  </a:cubicBezTo>
                  <a:cubicBezTo>
                    <a:pt x="394" y="663"/>
                    <a:pt x="394" y="663"/>
                    <a:pt x="394" y="663"/>
                  </a:cubicBezTo>
                  <a:cubicBezTo>
                    <a:pt x="394" y="663"/>
                    <a:pt x="394" y="663"/>
                    <a:pt x="394" y="663"/>
                  </a:cubicBezTo>
                  <a:cubicBezTo>
                    <a:pt x="393" y="662"/>
                    <a:pt x="393" y="662"/>
                    <a:pt x="393" y="662"/>
                  </a:cubicBezTo>
                  <a:cubicBezTo>
                    <a:pt x="393" y="662"/>
                    <a:pt x="393" y="662"/>
                    <a:pt x="393" y="662"/>
                  </a:cubicBezTo>
                  <a:cubicBezTo>
                    <a:pt x="392" y="662"/>
                    <a:pt x="392" y="662"/>
                    <a:pt x="392" y="662"/>
                  </a:cubicBezTo>
                  <a:cubicBezTo>
                    <a:pt x="392" y="662"/>
                    <a:pt x="392" y="662"/>
                    <a:pt x="392" y="662"/>
                  </a:cubicBezTo>
                  <a:cubicBezTo>
                    <a:pt x="392" y="662"/>
                    <a:pt x="392" y="662"/>
                    <a:pt x="392" y="662"/>
                  </a:cubicBezTo>
                  <a:cubicBezTo>
                    <a:pt x="392" y="662"/>
                    <a:pt x="392" y="662"/>
                    <a:pt x="392" y="662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390" y="662"/>
                    <a:pt x="390" y="662"/>
                    <a:pt x="390" y="662"/>
                  </a:cubicBezTo>
                  <a:cubicBezTo>
                    <a:pt x="390" y="662"/>
                    <a:pt x="390" y="662"/>
                    <a:pt x="390" y="662"/>
                  </a:cubicBezTo>
                  <a:cubicBezTo>
                    <a:pt x="389" y="662"/>
                    <a:pt x="389" y="662"/>
                    <a:pt x="389" y="662"/>
                  </a:cubicBezTo>
                  <a:cubicBezTo>
                    <a:pt x="389" y="662"/>
                    <a:pt x="389" y="662"/>
                    <a:pt x="389" y="662"/>
                  </a:cubicBezTo>
                  <a:cubicBezTo>
                    <a:pt x="389" y="662"/>
                    <a:pt x="389" y="662"/>
                    <a:pt x="389" y="662"/>
                  </a:cubicBezTo>
                  <a:cubicBezTo>
                    <a:pt x="389" y="662"/>
                    <a:pt x="389" y="662"/>
                    <a:pt x="389" y="662"/>
                  </a:cubicBezTo>
                  <a:cubicBezTo>
                    <a:pt x="386" y="663"/>
                    <a:pt x="386" y="663"/>
                    <a:pt x="386" y="663"/>
                  </a:cubicBezTo>
                  <a:cubicBezTo>
                    <a:pt x="386" y="663"/>
                    <a:pt x="386" y="663"/>
                    <a:pt x="386" y="663"/>
                  </a:cubicBezTo>
                  <a:cubicBezTo>
                    <a:pt x="384" y="663"/>
                    <a:pt x="384" y="663"/>
                    <a:pt x="384" y="663"/>
                  </a:cubicBezTo>
                  <a:cubicBezTo>
                    <a:pt x="384" y="663"/>
                    <a:pt x="384" y="663"/>
                    <a:pt x="384" y="663"/>
                  </a:cubicBezTo>
                  <a:cubicBezTo>
                    <a:pt x="382" y="664"/>
                    <a:pt x="382" y="664"/>
                    <a:pt x="382" y="664"/>
                  </a:cubicBezTo>
                  <a:cubicBezTo>
                    <a:pt x="382" y="664"/>
                    <a:pt x="382" y="664"/>
                    <a:pt x="382" y="664"/>
                  </a:cubicBezTo>
                  <a:cubicBezTo>
                    <a:pt x="380" y="664"/>
                    <a:pt x="380" y="664"/>
                    <a:pt x="380" y="664"/>
                  </a:cubicBezTo>
                  <a:cubicBezTo>
                    <a:pt x="380" y="664"/>
                    <a:pt x="380" y="664"/>
                    <a:pt x="380" y="664"/>
                  </a:cubicBezTo>
                  <a:cubicBezTo>
                    <a:pt x="378" y="664"/>
                    <a:pt x="378" y="664"/>
                    <a:pt x="378" y="664"/>
                  </a:cubicBezTo>
                  <a:cubicBezTo>
                    <a:pt x="378" y="664"/>
                    <a:pt x="378" y="664"/>
                    <a:pt x="378" y="664"/>
                  </a:cubicBezTo>
                  <a:cubicBezTo>
                    <a:pt x="376" y="665"/>
                    <a:pt x="376" y="665"/>
                    <a:pt x="376" y="665"/>
                  </a:cubicBezTo>
                  <a:cubicBezTo>
                    <a:pt x="376" y="665"/>
                    <a:pt x="376" y="665"/>
                    <a:pt x="376" y="665"/>
                  </a:cubicBezTo>
                  <a:cubicBezTo>
                    <a:pt x="374" y="665"/>
                    <a:pt x="374" y="665"/>
                    <a:pt x="374" y="665"/>
                  </a:cubicBezTo>
                  <a:cubicBezTo>
                    <a:pt x="374" y="665"/>
                    <a:pt x="374" y="665"/>
                    <a:pt x="374" y="665"/>
                  </a:cubicBezTo>
                  <a:cubicBezTo>
                    <a:pt x="372" y="665"/>
                    <a:pt x="372" y="665"/>
                    <a:pt x="372" y="665"/>
                  </a:cubicBezTo>
                  <a:cubicBezTo>
                    <a:pt x="372" y="665"/>
                    <a:pt x="372" y="665"/>
                    <a:pt x="372" y="665"/>
                  </a:cubicBezTo>
                  <a:cubicBezTo>
                    <a:pt x="372" y="665"/>
                    <a:pt x="372" y="665"/>
                    <a:pt x="372" y="665"/>
                  </a:cubicBezTo>
                  <a:cubicBezTo>
                    <a:pt x="372" y="665"/>
                    <a:pt x="372" y="665"/>
                    <a:pt x="372" y="665"/>
                  </a:cubicBezTo>
                  <a:cubicBezTo>
                    <a:pt x="371" y="665"/>
                    <a:pt x="371" y="665"/>
                    <a:pt x="371" y="665"/>
                  </a:cubicBezTo>
                  <a:cubicBezTo>
                    <a:pt x="371" y="665"/>
                    <a:pt x="371" y="665"/>
                    <a:pt x="371" y="665"/>
                  </a:cubicBezTo>
                  <a:cubicBezTo>
                    <a:pt x="371" y="665"/>
                    <a:pt x="371" y="665"/>
                    <a:pt x="371" y="665"/>
                  </a:cubicBezTo>
                  <a:cubicBezTo>
                    <a:pt x="371" y="665"/>
                    <a:pt x="371" y="665"/>
                    <a:pt x="371" y="665"/>
                  </a:cubicBezTo>
                  <a:cubicBezTo>
                    <a:pt x="371" y="665"/>
                    <a:pt x="371" y="665"/>
                    <a:pt x="371" y="665"/>
                  </a:cubicBezTo>
                  <a:cubicBezTo>
                    <a:pt x="371" y="665"/>
                    <a:pt x="371" y="665"/>
                    <a:pt x="371" y="665"/>
                  </a:cubicBezTo>
                  <a:cubicBezTo>
                    <a:pt x="370" y="665"/>
                    <a:pt x="370" y="665"/>
                    <a:pt x="370" y="665"/>
                  </a:cubicBezTo>
                  <a:cubicBezTo>
                    <a:pt x="370" y="665"/>
                    <a:pt x="370" y="665"/>
                    <a:pt x="370" y="665"/>
                  </a:cubicBezTo>
                  <a:cubicBezTo>
                    <a:pt x="370" y="665"/>
                    <a:pt x="370" y="665"/>
                    <a:pt x="370" y="665"/>
                  </a:cubicBezTo>
                  <a:cubicBezTo>
                    <a:pt x="370" y="665"/>
                    <a:pt x="370" y="665"/>
                    <a:pt x="370" y="665"/>
                  </a:cubicBezTo>
                  <a:cubicBezTo>
                    <a:pt x="369" y="665"/>
                    <a:pt x="369" y="665"/>
                    <a:pt x="369" y="665"/>
                  </a:cubicBezTo>
                  <a:cubicBezTo>
                    <a:pt x="369" y="665"/>
                    <a:pt x="369" y="665"/>
                    <a:pt x="369" y="665"/>
                  </a:cubicBezTo>
                  <a:cubicBezTo>
                    <a:pt x="369" y="664"/>
                    <a:pt x="369" y="664"/>
                    <a:pt x="369" y="664"/>
                  </a:cubicBezTo>
                  <a:cubicBezTo>
                    <a:pt x="369" y="664"/>
                    <a:pt x="369" y="664"/>
                    <a:pt x="369" y="664"/>
                  </a:cubicBezTo>
                  <a:cubicBezTo>
                    <a:pt x="368" y="664"/>
                    <a:pt x="368" y="664"/>
                    <a:pt x="368" y="664"/>
                  </a:cubicBezTo>
                  <a:cubicBezTo>
                    <a:pt x="368" y="664"/>
                    <a:pt x="368" y="664"/>
                    <a:pt x="368" y="664"/>
                  </a:cubicBezTo>
                  <a:cubicBezTo>
                    <a:pt x="368" y="663"/>
                    <a:pt x="368" y="663"/>
                    <a:pt x="368" y="663"/>
                  </a:cubicBezTo>
                  <a:cubicBezTo>
                    <a:pt x="368" y="663"/>
                    <a:pt x="368" y="663"/>
                    <a:pt x="368" y="663"/>
                  </a:cubicBezTo>
                  <a:cubicBezTo>
                    <a:pt x="367" y="663"/>
                    <a:pt x="367" y="663"/>
                    <a:pt x="367" y="663"/>
                  </a:cubicBezTo>
                  <a:cubicBezTo>
                    <a:pt x="367" y="663"/>
                    <a:pt x="367" y="663"/>
                    <a:pt x="367" y="663"/>
                  </a:cubicBezTo>
                  <a:cubicBezTo>
                    <a:pt x="367" y="662"/>
                    <a:pt x="367" y="662"/>
                    <a:pt x="367" y="662"/>
                  </a:cubicBezTo>
                  <a:cubicBezTo>
                    <a:pt x="367" y="662"/>
                    <a:pt x="367" y="662"/>
                    <a:pt x="367" y="662"/>
                  </a:cubicBezTo>
                  <a:cubicBezTo>
                    <a:pt x="366" y="662"/>
                    <a:pt x="366" y="662"/>
                    <a:pt x="366" y="662"/>
                  </a:cubicBezTo>
                  <a:cubicBezTo>
                    <a:pt x="366" y="662"/>
                    <a:pt x="366" y="662"/>
                    <a:pt x="366" y="662"/>
                  </a:cubicBezTo>
                  <a:cubicBezTo>
                    <a:pt x="366" y="661"/>
                    <a:pt x="366" y="661"/>
                    <a:pt x="366" y="661"/>
                  </a:cubicBezTo>
                  <a:cubicBezTo>
                    <a:pt x="366" y="661"/>
                    <a:pt x="366" y="661"/>
                    <a:pt x="366" y="661"/>
                  </a:cubicBezTo>
                  <a:cubicBezTo>
                    <a:pt x="365" y="660"/>
                    <a:pt x="365" y="660"/>
                    <a:pt x="365" y="660"/>
                  </a:cubicBezTo>
                  <a:cubicBezTo>
                    <a:pt x="365" y="660"/>
                    <a:pt x="365" y="660"/>
                    <a:pt x="365" y="660"/>
                  </a:cubicBezTo>
                  <a:cubicBezTo>
                    <a:pt x="365" y="659"/>
                    <a:pt x="365" y="659"/>
                    <a:pt x="365" y="659"/>
                  </a:cubicBezTo>
                  <a:cubicBezTo>
                    <a:pt x="365" y="659"/>
                    <a:pt x="365" y="659"/>
                    <a:pt x="365" y="659"/>
                  </a:cubicBezTo>
                  <a:cubicBezTo>
                    <a:pt x="365" y="659"/>
                    <a:pt x="365" y="659"/>
                    <a:pt x="365" y="659"/>
                  </a:cubicBezTo>
                  <a:cubicBezTo>
                    <a:pt x="365" y="659"/>
                    <a:pt x="365" y="659"/>
                    <a:pt x="365" y="659"/>
                  </a:cubicBezTo>
                  <a:cubicBezTo>
                    <a:pt x="366" y="659"/>
                    <a:pt x="366" y="659"/>
                    <a:pt x="366" y="659"/>
                  </a:cubicBezTo>
                  <a:cubicBezTo>
                    <a:pt x="366" y="659"/>
                    <a:pt x="366" y="659"/>
                    <a:pt x="366" y="659"/>
                  </a:cubicBezTo>
                  <a:cubicBezTo>
                    <a:pt x="366" y="659"/>
                    <a:pt x="366" y="659"/>
                    <a:pt x="366" y="659"/>
                  </a:cubicBezTo>
                  <a:cubicBezTo>
                    <a:pt x="366" y="659"/>
                    <a:pt x="366" y="659"/>
                    <a:pt x="366" y="659"/>
                  </a:cubicBezTo>
                  <a:cubicBezTo>
                    <a:pt x="366" y="658"/>
                    <a:pt x="366" y="658"/>
                    <a:pt x="366" y="658"/>
                  </a:cubicBezTo>
                  <a:cubicBezTo>
                    <a:pt x="366" y="658"/>
                    <a:pt x="366" y="658"/>
                    <a:pt x="366" y="658"/>
                  </a:cubicBezTo>
                  <a:cubicBezTo>
                    <a:pt x="366" y="658"/>
                    <a:pt x="366" y="658"/>
                    <a:pt x="366" y="658"/>
                  </a:cubicBezTo>
                  <a:cubicBezTo>
                    <a:pt x="366" y="658"/>
                    <a:pt x="366" y="658"/>
                    <a:pt x="366" y="658"/>
                  </a:cubicBezTo>
                  <a:cubicBezTo>
                    <a:pt x="367" y="658"/>
                    <a:pt x="367" y="658"/>
                    <a:pt x="367" y="658"/>
                  </a:cubicBezTo>
                  <a:cubicBezTo>
                    <a:pt x="367" y="658"/>
                    <a:pt x="367" y="658"/>
                    <a:pt x="367" y="658"/>
                  </a:cubicBezTo>
                  <a:cubicBezTo>
                    <a:pt x="367" y="658"/>
                    <a:pt x="367" y="658"/>
                    <a:pt x="367" y="658"/>
                  </a:cubicBezTo>
                  <a:cubicBezTo>
                    <a:pt x="367" y="658"/>
                    <a:pt x="367" y="658"/>
                    <a:pt x="367" y="658"/>
                  </a:cubicBezTo>
                  <a:cubicBezTo>
                    <a:pt x="367" y="657"/>
                    <a:pt x="367" y="657"/>
                    <a:pt x="367" y="657"/>
                  </a:cubicBezTo>
                  <a:cubicBezTo>
                    <a:pt x="367" y="657"/>
                    <a:pt x="367" y="657"/>
                    <a:pt x="367" y="657"/>
                  </a:cubicBezTo>
                  <a:cubicBezTo>
                    <a:pt x="368" y="658"/>
                    <a:pt x="368" y="658"/>
                    <a:pt x="368" y="658"/>
                  </a:cubicBezTo>
                  <a:cubicBezTo>
                    <a:pt x="368" y="658"/>
                    <a:pt x="368" y="658"/>
                    <a:pt x="368" y="658"/>
                  </a:cubicBezTo>
                  <a:cubicBezTo>
                    <a:pt x="369" y="658"/>
                    <a:pt x="369" y="658"/>
                    <a:pt x="369" y="658"/>
                  </a:cubicBezTo>
                  <a:cubicBezTo>
                    <a:pt x="369" y="658"/>
                    <a:pt x="369" y="658"/>
                    <a:pt x="369" y="658"/>
                  </a:cubicBezTo>
                  <a:cubicBezTo>
                    <a:pt x="370" y="658"/>
                    <a:pt x="370" y="658"/>
                    <a:pt x="370" y="658"/>
                  </a:cubicBezTo>
                  <a:cubicBezTo>
                    <a:pt x="370" y="658"/>
                    <a:pt x="370" y="658"/>
                    <a:pt x="370" y="658"/>
                  </a:cubicBezTo>
                  <a:cubicBezTo>
                    <a:pt x="370" y="658"/>
                    <a:pt x="370" y="658"/>
                    <a:pt x="370" y="658"/>
                  </a:cubicBezTo>
                  <a:cubicBezTo>
                    <a:pt x="370" y="658"/>
                    <a:pt x="370" y="658"/>
                    <a:pt x="370" y="658"/>
                  </a:cubicBezTo>
                  <a:cubicBezTo>
                    <a:pt x="371" y="658"/>
                    <a:pt x="371" y="658"/>
                    <a:pt x="371" y="658"/>
                  </a:cubicBezTo>
                  <a:cubicBezTo>
                    <a:pt x="371" y="658"/>
                    <a:pt x="371" y="658"/>
                    <a:pt x="371" y="658"/>
                  </a:cubicBezTo>
                  <a:cubicBezTo>
                    <a:pt x="372" y="658"/>
                    <a:pt x="372" y="658"/>
                    <a:pt x="372" y="658"/>
                  </a:cubicBezTo>
                  <a:cubicBezTo>
                    <a:pt x="372" y="658"/>
                    <a:pt x="372" y="658"/>
                    <a:pt x="372" y="658"/>
                  </a:cubicBezTo>
                  <a:cubicBezTo>
                    <a:pt x="373" y="659"/>
                    <a:pt x="373" y="659"/>
                    <a:pt x="373" y="659"/>
                  </a:cubicBezTo>
                  <a:cubicBezTo>
                    <a:pt x="373" y="659"/>
                    <a:pt x="373" y="659"/>
                    <a:pt x="373" y="659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98" y="658"/>
                    <a:pt x="398" y="658"/>
                    <a:pt x="398" y="658"/>
                  </a:cubicBezTo>
                  <a:cubicBezTo>
                    <a:pt x="398" y="658"/>
                    <a:pt x="398" y="658"/>
                    <a:pt x="398" y="658"/>
                  </a:cubicBezTo>
                  <a:cubicBezTo>
                    <a:pt x="399" y="658"/>
                    <a:pt x="399" y="658"/>
                    <a:pt x="399" y="658"/>
                  </a:cubicBezTo>
                  <a:cubicBezTo>
                    <a:pt x="399" y="658"/>
                    <a:pt x="399" y="658"/>
                    <a:pt x="399" y="658"/>
                  </a:cubicBezTo>
                  <a:cubicBezTo>
                    <a:pt x="399" y="659"/>
                    <a:pt x="399" y="659"/>
                    <a:pt x="399" y="659"/>
                  </a:cubicBezTo>
                  <a:cubicBezTo>
                    <a:pt x="399" y="659"/>
                    <a:pt x="399" y="659"/>
                    <a:pt x="399" y="659"/>
                  </a:cubicBezTo>
                  <a:cubicBezTo>
                    <a:pt x="400" y="660"/>
                    <a:pt x="400" y="660"/>
                    <a:pt x="400" y="660"/>
                  </a:cubicBezTo>
                  <a:cubicBezTo>
                    <a:pt x="400" y="660"/>
                    <a:pt x="400" y="660"/>
                    <a:pt x="400" y="660"/>
                  </a:cubicBezTo>
                  <a:cubicBezTo>
                    <a:pt x="401" y="661"/>
                    <a:pt x="401" y="661"/>
                    <a:pt x="401" y="661"/>
                  </a:cubicBezTo>
                  <a:cubicBezTo>
                    <a:pt x="401" y="661"/>
                    <a:pt x="401" y="661"/>
                    <a:pt x="401" y="661"/>
                  </a:cubicBezTo>
                  <a:cubicBezTo>
                    <a:pt x="401" y="662"/>
                    <a:pt x="401" y="662"/>
                    <a:pt x="401" y="662"/>
                  </a:cubicBezTo>
                  <a:cubicBezTo>
                    <a:pt x="401" y="662"/>
                    <a:pt x="401" y="662"/>
                    <a:pt x="401" y="662"/>
                  </a:cubicBezTo>
                  <a:cubicBezTo>
                    <a:pt x="401" y="663"/>
                    <a:pt x="401" y="663"/>
                    <a:pt x="401" y="663"/>
                  </a:cubicBezTo>
                  <a:cubicBezTo>
                    <a:pt x="401" y="663"/>
                    <a:pt x="401" y="663"/>
                    <a:pt x="401" y="663"/>
                  </a:cubicBezTo>
                  <a:cubicBezTo>
                    <a:pt x="401" y="664"/>
                    <a:pt x="401" y="664"/>
                    <a:pt x="401" y="664"/>
                  </a:cubicBezTo>
                  <a:cubicBezTo>
                    <a:pt x="401" y="664"/>
                    <a:pt x="401" y="664"/>
                    <a:pt x="401" y="664"/>
                  </a:cubicBezTo>
                  <a:cubicBezTo>
                    <a:pt x="401" y="665"/>
                    <a:pt x="401" y="665"/>
                    <a:pt x="401" y="665"/>
                  </a:cubicBezTo>
                  <a:cubicBezTo>
                    <a:pt x="401" y="665"/>
                    <a:pt x="401" y="665"/>
                    <a:pt x="401" y="665"/>
                  </a:cubicBezTo>
                  <a:cubicBezTo>
                    <a:pt x="400" y="666"/>
                    <a:pt x="400" y="666"/>
                    <a:pt x="400" y="666"/>
                  </a:cubicBezTo>
                  <a:cubicBezTo>
                    <a:pt x="400" y="666"/>
                    <a:pt x="400" y="666"/>
                    <a:pt x="400" y="666"/>
                  </a:cubicBezTo>
                  <a:cubicBezTo>
                    <a:pt x="400" y="666"/>
                    <a:pt x="400" y="666"/>
                    <a:pt x="400" y="666"/>
                  </a:cubicBezTo>
                  <a:cubicBezTo>
                    <a:pt x="400" y="666"/>
                    <a:pt x="400" y="666"/>
                    <a:pt x="400" y="666"/>
                  </a:cubicBezTo>
                  <a:cubicBezTo>
                    <a:pt x="400" y="667"/>
                    <a:pt x="400" y="667"/>
                    <a:pt x="400" y="667"/>
                  </a:cubicBezTo>
                  <a:cubicBezTo>
                    <a:pt x="400" y="667"/>
                    <a:pt x="400" y="667"/>
                    <a:pt x="400" y="667"/>
                  </a:cubicBezTo>
                  <a:cubicBezTo>
                    <a:pt x="399" y="667"/>
                    <a:pt x="399" y="667"/>
                    <a:pt x="399" y="667"/>
                  </a:cubicBezTo>
                  <a:cubicBezTo>
                    <a:pt x="399" y="667"/>
                    <a:pt x="399" y="667"/>
                    <a:pt x="399" y="667"/>
                  </a:cubicBezTo>
                  <a:cubicBezTo>
                    <a:pt x="399" y="668"/>
                    <a:pt x="399" y="668"/>
                    <a:pt x="399" y="668"/>
                  </a:cubicBezTo>
                  <a:cubicBezTo>
                    <a:pt x="399" y="668"/>
                    <a:pt x="399" y="668"/>
                    <a:pt x="399" y="668"/>
                  </a:cubicBezTo>
                  <a:cubicBezTo>
                    <a:pt x="398" y="668"/>
                    <a:pt x="398" y="668"/>
                    <a:pt x="398" y="668"/>
                  </a:cubicBezTo>
                  <a:cubicBezTo>
                    <a:pt x="398" y="668"/>
                    <a:pt x="398" y="668"/>
                    <a:pt x="398" y="668"/>
                  </a:cubicBezTo>
                  <a:cubicBezTo>
                    <a:pt x="398" y="668"/>
                    <a:pt x="398" y="668"/>
                    <a:pt x="398" y="668"/>
                  </a:cubicBezTo>
                  <a:cubicBezTo>
                    <a:pt x="398" y="668"/>
                    <a:pt x="398" y="668"/>
                    <a:pt x="398" y="668"/>
                  </a:cubicBezTo>
                  <a:cubicBezTo>
                    <a:pt x="398" y="669"/>
                    <a:pt x="398" y="669"/>
                    <a:pt x="398" y="669"/>
                  </a:cubicBezTo>
                  <a:cubicBezTo>
                    <a:pt x="398" y="669"/>
                    <a:pt x="398" y="669"/>
                    <a:pt x="398" y="669"/>
                  </a:cubicBezTo>
                  <a:cubicBezTo>
                    <a:pt x="396" y="670"/>
                    <a:pt x="396" y="670"/>
                    <a:pt x="396" y="670"/>
                  </a:cubicBezTo>
                  <a:cubicBezTo>
                    <a:pt x="396" y="670"/>
                    <a:pt x="396" y="670"/>
                    <a:pt x="396" y="670"/>
                  </a:cubicBezTo>
                  <a:cubicBezTo>
                    <a:pt x="395" y="672"/>
                    <a:pt x="395" y="672"/>
                    <a:pt x="395" y="672"/>
                  </a:cubicBezTo>
                  <a:cubicBezTo>
                    <a:pt x="395" y="672"/>
                    <a:pt x="395" y="672"/>
                    <a:pt x="395" y="672"/>
                  </a:cubicBezTo>
                  <a:cubicBezTo>
                    <a:pt x="393" y="673"/>
                    <a:pt x="393" y="673"/>
                    <a:pt x="393" y="673"/>
                  </a:cubicBezTo>
                  <a:cubicBezTo>
                    <a:pt x="393" y="673"/>
                    <a:pt x="393" y="673"/>
                    <a:pt x="393" y="673"/>
                  </a:cubicBezTo>
                  <a:cubicBezTo>
                    <a:pt x="392" y="675"/>
                    <a:pt x="392" y="675"/>
                    <a:pt x="392" y="675"/>
                  </a:cubicBezTo>
                  <a:cubicBezTo>
                    <a:pt x="392" y="675"/>
                    <a:pt x="392" y="675"/>
                    <a:pt x="392" y="675"/>
                  </a:cubicBezTo>
                  <a:cubicBezTo>
                    <a:pt x="391" y="676"/>
                    <a:pt x="391" y="676"/>
                    <a:pt x="391" y="676"/>
                  </a:cubicBezTo>
                  <a:cubicBezTo>
                    <a:pt x="391" y="676"/>
                    <a:pt x="391" y="676"/>
                    <a:pt x="391" y="676"/>
                  </a:cubicBezTo>
                  <a:cubicBezTo>
                    <a:pt x="390" y="677"/>
                    <a:pt x="390" y="677"/>
                    <a:pt x="390" y="677"/>
                  </a:cubicBezTo>
                  <a:cubicBezTo>
                    <a:pt x="390" y="677"/>
                    <a:pt x="390" y="677"/>
                    <a:pt x="390" y="677"/>
                  </a:cubicBezTo>
                  <a:cubicBezTo>
                    <a:pt x="388" y="679"/>
                    <a:pt x="388" y="679"/>
                    <a:pt x="388" y="679"/>
                  </a:cubicBezTo>
                  <a:cubicBezTo>
                    <a:pt x="388" y="679"/>
                    <a:pt x="388" y="679"/>
                    <a:pt x="388" y="679"/>
                  </a:cubicBezTo>
                  <a:cubicBezTo>
                    <a:pt x="387" y="679"/>
                    <a:pt x="387" y="679"/>
                    <a:pt x="387" y="679"/>
                  </a:cubicBezTo>
                  <a:cubicBezTo>
                    <a:pt x="387" y="679"/>
                    <a:pt x="387" y="679"/>
                    <a:pt x="387" y="679"/>
                  </a:cubicBezTo>
                  <a:cubicBezTo>
                    <a:pt x="381" y="688"/>
                    <a:pt x="381" y="688"/>
                    <a:pt x="381" y="688"/>
                  </a:cubicBezTo>
                  <a:cubicBezTo>
                    <a:pt x="381" y="688"/>
                    <a:pt x="381" y="688"/>
                    <a:pt x="381" y="688"/>
                  </a:cubicBezTo>
                  <a:cubicBezTo>
                    <a:pt x="382" y="690"/>
                    <a:pt x="382" y="690"/>
                    <a:pt x="382" y="690"/>
                  </a:cubicBezTo>
                  <a:cubicBezTo>
                    <a:pt x="382" y="690"/>
                    <a:pt x="382" y="690"/>
                    <a:pt x="382" y="690"/>
                  </a:cubicBezTo>
                  <a:cubicBezTo>
                    <a:pt x="383" y="690"/>
                    <a:pt x="383" y="690"/>
                    <a:pt x="383" y="690"/>
                  </a:cubicBezTo>
                  <a:cubicBezTo>
                    <a:pt x="383" y="690"/>
                    <a:pt x="383" y="690"/>
                    <a:pt x="383" y="690"/>
                  </a:cubicBezTo>
                  <a:cubicBezTo>
                    <a:pt x="385" y="690"/>
                    <a:pt x="385" y="690"/>
                    <a:pt x="385" y="690"/>
                  </a:cubicBezTo>
                  <a:cubicBezTo>
                    <a:pt x="385" y="690"/>
                    <a:pt x="385" y="690"/>
                    <a:pt x="385" y="690"/>
                  </a:cubicBezTo>
                  <a:cubicBezTo>
                    <a:pt x="386" y="690"/>
                    <a:pt x="386" y="690"/>
                    <a:pt x="386" y="690"/>
                  </a:cubicBezTo>
                  <a:cubicBezTo>
                    <a:pt x="386" y="690"/>
                    <a:pt x="386" y="690"/>
                    <a:pt x="386" y="690"/>
                  </a:cubicBezTo>
                  <a:cubicBezTo>
                    <a:pt x="388" y="689"/>
                    <a:pt x="388" y="689"/>
                    <a:pt x="388" y="689"/>
                  </a:cubicBezTo>
                  <a:cubicBezTo>
                    <a:pt x="388" y="689"/>
                    <a:pt x="388" y="689"/>
                    <a:pt x="388" y="689"/>
                  </a:cubicBezTo>
                  <a:cubicBezTo>
                    <a:pt x="390" y="688"/>
                    <a:pt x="390" y="688"/>
                    <a:pt x="390" y="688"/>
                  </a:cubicBezTo>
                  <a:cubicBezTo>
                    <a:pt x="390" y="688"/>
                    <a:pt x="390" y="688"/>
                    <a:pt x="390" y="688"/>
                  </a:cubicBezTo>
                  <a:cubicBezTo>
                    <a:pt x="391" y="688"/>
                    <a:pt x="391" y="688"/>
                    <a:pt x="391" y="688"/>
                  </a:cubicBezTo>
                  <a:cubicBezTo>
                    <a:pt x="391" y="688"/>
                    <a:pt x="391" y="688"/>
                    <a:pt x="391" y="688"/>
                  </a:cubicBezTo>
                  <a:cubicBezTo>
                    <a:pt x="392" y="687"/>
                    <a:pt x="392" y="687"/>
                    <a:pt x="392" y="687"/>
                  </a:cubicBezTo>
                  <a:cubicBezTo>
                    <a:pt x="392" y="687"/>
                    <a:pt x="392" y="687"/>
                    <a:pt x="392" y="687"/>
                  </a:cubicBezTo>
                  <a:cubicBezTo>
                    <a:pt x="394" y="686"/>
                    <a:pt x="394" y="686"/>
                    <a:pt x="394" y="686"/>
                  </a:cubicBezTo>
                  <a:cubicBezTo>
                    <a:pt x="394" y="686"/>
                    <a:pt x="394" y="686"/>
                    <a:pt x="394" y="686"/>
                  </a:cubicBezTo>
                  <a:cubicBezTo>
                    <a:pt x="394" y="687"/>
                    <a:pt x="394" y="687"/>
                    <a:pt x="394" y="687"/>
                  </a:cubicBezTo>
                  <a:cubicBezTo>
                    <a:pt x="394" y="687"/>
                    <a:pt x="394" y="687"/>
                    <a:pt x="394" y="687"/>
                  </a:cubicBezTo>
                  <a:cubicBezTo>
                    <a:pt x="395" y="687"/>
                    <a:pt x="395" y="687"/>
                    <a:pt x="395" y="687"/>
                  </a:cubicBezTo>
                  <a:cubicBezTo>
                    <a:pt x="395" y="687"/>
                    <a:pt x="395" y="687"/>
                    <a:pt x="395" y="687"/>
                  </a:cubicBezTo>
                  <a:cubicBezTo>
                    <a:pt x="395" y="688"/>
                    <a:pt x="395" y="688"/>
                    <a:pt x="395" y="688"/>
                  </a:cubicBezTo>
                  <a:cubicBezTo>
                    <a:pt x="395" y="688"/>
                    <a:pt x="395" y="688"/>
                    <a:pt x="395" y="688"/>
                  </a:cubicBezTo>
                  <a:cubicBezTo>
                    <a:pt x="395" y="688"/>
                    <a:pt x="395" y="688"/>
                    <a:pt x="395" y="688"/>
                  </a:cubicBezTo>
                  <a:cubicBezTo>
                    <a:pt x="395" y="688"/>
                    <a:pt x="395" y="688"/>
                    <a:pt x="395" y="688"/>
                  </a:cubicBezTo>
                  <a:cubicBezTo>
                    <a:pt x="395" y="689"/>
                    <a:pt x="395" y="689"/>
                    <a:pt x="395" y="689"/>
                  </a:cubicBezTo>
                  <a:cubicBezTo>
                    <a:pt x="395" y="689"/>
                    <a:pt x="395" y="689"/>
                    <a:pt x="395" y="689"/>
                  </a:cubicBezTo>
                  <a:cubicBezTo>
                    <a:pt x="395" y="689"/>
                    <a:pt x="395" y="689"/>
                    <a:pt x="395" y="689"/>
                  </a:cubicBezTo>
                  <a:cubicBezTo>
                    <a:pt x="395" y="689"/>
                    <a:pt x="395" y="689"/>
                    <a:pt x="395" y="689"/>
                  </a:cubicBezTo>
                  <a:cubicBezTo>
                    <a:pt x="395" y="690"/>
                    <a:pt x="395" y="690"/>
                    <a:pt x="395" y="690"/>
                  </a:cubicBezTo>
                  <a:cubicBezTo>
                    <a:pt x="395" y="690"/>
                    <a:pt x="395" y="690"/>
                    <a:pt x="395" y="690"/>
                  </a:cubicBezTo>
                  <a:cubicBezTo>
                    <a:pt x="395" y="690"/>
                    <a:pt x="395" y="690"/>
                    <a:pt x="395" y="690"/>
                  </a:cubicBezTo>
                  <a:cubicBezTo>
                    <a:pt x="395" y="690"/>
                    <a:pt x="395" y="690"/>
                    <a:pt x="395" y="690"/>
                  </a:cubicBezTo>
                  <a:cubicBezTo>
                    <a:pt x="395" y="691"/>
                    <a:pt x="395" y="691"/>
                    <a:pt x="395" y="691"/>
                  </a:cubicBezTo>
                  <a:cubicBezTo>
                    <a:pt x="395" y="691"/>
                    <a:pt x="395" y="691"/>
                    <a:pt x="395" y="691"/>
                  </a:cubicBezTo>
                  <a:cubicBezTo>
                    <a:pt x="394" y="691"/>
                    <a:pt x="394" y="691"/>
                    <a:pt x="394" y="691"/>
                  </a:cubicBezTo>
                  <a:cubicBezTo>
                    <a:pt x="394" y="691"/>
                    <a:pt x="394" y="691"/>
                    <a:pt x="394" y="691"/>
                  </a:cubicBezTo>
                  <a:cubicBezTo>
                    <a:pt x="394" y="691"/>
                    <a:pt x="394" y="691"/>
                    <a:pt x="394" y="691"/>
                  </a:cubicBezTo>
                  <a:cubicBezTo>
                    <a:pt x="394" y="691"/>
                    <a:pt x="394" y="691"/>
                    <a:pt x="394" y="691"/>
                  </a:cubicBezTo>
                  <a:cubicBezTo>
                    <a:pt x="394" y="691"/>
                    <a:pt x="394" y="691"/>
                    <a:pt x="394" y="691"/>
                  </a:cubicBezTo>
                  <a:cubicBezTo>
                    <a:pt x="394" y="691"/>
                    <a:pt x="394" y="691"/>
                    <a:pt x="394" y="691"/>
                  </a:cubicBezTo>
                  <a:cubicBezTo>
                    <a:pt x="393" y="691"/>
                    <a:pt x="393" y="691"/>
                    <a:pt x="393" y="691"/>
                  </a:cubicBezTo>
                  <a:cubicBezTo>
                    <a:pt x="393" y="691"/>
                    <a:pt x="393" y="691"/>
                    <a:pt x="393" y="691"/>
                  </a:cubicBezTo>
                  <a:cubicBezTo>
                    <a:pt x="393" y="691"/>
                    <a:pt x="393" y="691"/>
                    <a:pt x="393" y="691"/>
                  </a:cubicBezTo>
                  <a:cubicBezTo>
                    <a:pt x="393" y="691"/>
                    <a:pt x="393" y="691"/>
                    <a:pt x="393" y="691"/>
                  </a:cubicBezTo>
                  <a:cubicBezTo>
                    <a:pt x="392" y="691"/>
                    <a:pt x="392" y="691"/>
                    <a:pt x="392" y="691"/>
                  </a:cubicBezTo>
                  <a:cubicBezTo>
                    <a:pt x="392" y="691"/>
                    <a:pt x="392" y="691"/>
                    <a:pt x="392" y="691"/>
                  </a:cubicBezTo>
                  <a:cubicBezTo>
                    <a:pt x="392" y="692"/>
                    <a:pt x="392" y="692"/>
                    <a:pt x="392" y="692"/>
                  </a:cubicBezTo>
                  <a:cubicBezTo>
                    <a:pt x="392" y="692"/>
                    <a:pt x="392" y="692"/>
                    <a:pt x="392" y="692"/>
                  </a:cubicBezTo>
                  <a:cubicBezTo>
                    <a:pt x="376" y="696"/>
                    <a:pt x="376" y="696"/>
                    <a:pt x="376" y="696"/>
                  </a:cubicBezTo>
                  <a:cubicBezTo>
                    <a:pt x="376" y="696"/>
                    <a:pt x="376" y="696"/>
                    <a:pt x="376" y="696"/>
                  </a:cubicBezTo>
                  <a:cubicBezTo>
                    <a:pt x="376" y="697"/>
                    <a:pt x="376" y="697"/>
                    <a:pt x="376" y="697"/>
                  </a:cubicBezTo>
                  <a:cubicBezTo>
                    <a:pt x="376" y="697"/>
                    <a:pt x="376" y="697"/>
                    <a:pt x="376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5" y="697"/>
                    <a:pt x="375" y="697"/>
                    <a:pt x="375" y="697"/>
                  </a:cubicBezTo>
                  <a:cubicBezTo>
                    <a:pt x="374" y="698"/>
                    <a:pt x="374" y="698"/>
                    <a:pt x="374" y="698"/>
                  </a:cubicBezTo>
                  <a:cubicBezTo>
                    <a:pt x="374" y="698"/>
                    <a:pt x="374" y="698"/>
                    <a:pt x="374" y="698"/>
                  </a:cubicBezTo>
                  <a:cubicBezTo>
                    <a:pt x="374" y="698"/>
                    <a:pt x="374" y="698"/>
                    <a:pt x="374" y="698"/>
                  </a:cubicBezTo>
                  <a:cubicBezTo>
                    <a:pt x="374" y="698"/>
                    <a:pt x="374" y="698"/>
                    <a:pt x="374" y="698"/>
                  </a:cubicBezTo>
                  <a:cubicBezTo>
                    <a:pt x="373" y="698"/>
                    <a:pt x="373" y="698"/>
                    <a:pt x="373" y="698"/>
                  </a:cubicBezTo>
                  <a:cubicBezTo>
                    <a:pt x="373" y="698"/>
                    <a:pt x="373" y="698"/>
                    <a:pt x="373" y="698"/>
                  </a:cubicBezTo>
                  <a:cubicBezTo>
                    <a:pt x="373" y="698"/>
                    <a:pt x="373" y="698"/>
                    <a:pt x="373" y="698"/>
                  </a:cubicBezTo>
                  <a:cubicBezTo>
                    <a:pt x="373" y="698"/>
                    <a:pt x="373" y="698"/>
                    <a:pt x="373" y="698"/>
                  </a:cubicBezTo>
                  <a:cubicBezTo>
                    <a:pt x="372" y="698"/>
                    <a:pt x="372" y="698"/>
                    <a:pt x="372" y="698"/>
                  </a:cubicBezTo>
                  <a:cubicBezTo>
                    <a:pt x="372" y="698"/>
                    <a:pt x="372" y="698"/>
                    <a:pt x="372" y="698"/>
                  </a:cubicBezTo>
                  <a:cubicBezTo>
                    <a:pt x="372" y="698"/>
                    <a:pt x="372" y="698"/>
                    <a:pt x="372" y="698"/>
                  </a:cubicBezTo>
                  <a:cubicBezTo>
                    <a:pt x="372" y="698"/>
                    <a:pt x="372" y="698"/>
                    <a:pt x="372" y="698"/>
                  </a:cubicBezTo>
                  <a:cubicBezTo>
                    <a:pt x="371" y="699"/>
                    <a:pt x="371" y="699"/>
                    <a:pt x="370" y="699"/>
                  </a:cubicBezTo>
                  <a:cubicBezTo>
                    <a:pt x="370" y="699"/>
                    <a:pt x="370" y="699"/>
                    <a:pt x="370" y="699"/>
                  </a:cubicBezTo>
                  <a:cubicBezTo>
                    <a:pt x="370" y="699"/>
                    <a:pt x="369" y="699"/>
                    <a:pt x="369" y="699"/>
                  </a:cubicBezTo>
                  <a:cubicBezTo>
                    <a:pt x="369" y="699"/>
                    <a:pt x="369" y="700"/>
                    <a:pt x="369" y="700"/>
                  </a:cubicBezTo>
                  <a:cubicBezTo>
                    <a:pt x="369" y="700"/>
                    <a:pt x="368" y="700"/>
                    <a:pt x="368" y="700"/>
                  </a:cubicBezTo>
                  <a:cubicBezTo>
                    <a:pt x="368" y="700"/>
                    <a:pt x="368" y="700"/>
                    <a:pt x="368" y="700"/>
                  </a:cubicBezTo>
                  <a:cubicBezTo>
                    <a:pt x="368" y="700"/>
                    <a:pt x="368" y="700"/>
                    <a:pt x="368" y="700"/>
                  </a:cubicBezTo>
                  <a:cubicBezTo>
                    <a:pt x="368" y="700"/>
                    <a:pt x="368" y="700"/>
                    <a:pt x="368" y="700"/>
                  </a:cubicBezTo>
                  <a:cubicBezTo>
                    <a:pt x="367" y="701"/>
                    <a:pt x="367" y="701"/>
                    <a:pt x="366" y="701"/>
                  </a:cubicBezTo>
                  <a:cubicBezTo>
                    <a:pt x="366" y="701"/>
                    <a:pt x="366" y="701"/>
                    <a:pt x="366" y="701"/>
                  </a:cubicBezTo>
                  <a:cubicBezTo>
                    <a:pt x="366" y="701"/>
                    <a:pt x="365" y="701"/>
                    <a:pt x="365" y="701"/>
                  </a:cubicBezTo>
                  <a:cubicBezTo>
                    <a:pt x="365" y="701"/>
                    <a:pt x="365" y="701"/>
                    <a:pt x="365" y="701"/>
                  </a:cubicBezTo>
                  <a:cubicBezTo>
                    <a:pt x="365" y="701"/>
                    <a:pt x="365" y="701"/>
                    <a:pt x="365" y="701"/>
                  </a:cubicBezTo>
                  <a:cubicBezTo>
                    <a:pt x="365" y="701"/>
                    <a:pt x="365" y="701"/>
                    <a:pt x="365" y="701"/>
                  </a:cubicBezTo>
                  <a:cubicBezTo>
                    <a:pt x="365" y="701"/>
                    <a:pt x="364" y="701"/>
                    <a:pt x="364" y="701"/>
                  </a:cubicBezTo>
                  <a:cubicBezTo>
                    <a:pt x="364" y="701"/>
                    <a:pt x="364" y="701"/>
                    <a:pt x="364" y="701"/>
                  </a:cubicBezTo>
                  <a:cubicBezTo>
                    <a:pt x="364" y="701"/>
                    <a:pt x="364" y="701"/>
                    <a:pt x="364" y="702"/>
                  </a:cubicBezTo>
                  <a:cubicBezTo>
                    <a:pt x="364" y="702"/>
                    <a:pt x="364" y="702"/>
                    <a:pt x="364" y="702"/>
                  </a:cubicBezTo>
                  <a:cubicBezTo>
                    <a:pt x="364" y="702"/>
                    <a:pt x="363" y="702"/>
                    <a:pt x="363" y="702"/>
                  </a:cubicBezTo>
                  <a:cubicBezTo>
                    <a:pt x="363" y="702"/>
                    <a:pt x="363" y="702"/>
                    <a:pt x="363" y="702"/>
                  </a:cubicBezTo>
                  <a:cubicBezTo>
                    <a:pt x="363" y="702"/>
                    <a:pt x="362" y="702"/>
                    <a:pt x="361" y="702"/>
                  </a:cubicBezTo>
                  <a:cubicBezTo>
                    <a:pt x="361" y="702"/>
                    <a:pt x="361" y="702"/>
                    <a:pt x="361" y="702"/>
                  </a:cubicBezTo>
                  <a:cubicBezTo>
                    <a:pt x="361" y="702"/>
                    <a:pt x="361" y="702"/>
                    <a:pt x="361" y="702"/>
                  </a:cubicBezTo>
                  <a:cubicBezTo>
                    <a:pt x="361" y="702"/>
                    <a:pt x="361" y="702"/>
                    <a:pt x="361" y="702"/>
                  </a:cubicBezTo>
                  <a:cubicBezTo>
                    <a:pt x="360" y="702"/>
                    <a:pt x="360" y="702"/>
                    <a:pt x="360" y="702"/>
                  </a:cubicBezTo>
                  <a:cubicBezTo>
                    <a:pt x="360" y="702"/>
                    <a:pt x="360" y="702"/>
                    <a:pt x="360" y="702"/>
                  </a:cubicBezTo>
                  <a:cubicBezTo>
                    <a:pt x="360" y="703"/>
                    <a:pt x="360" y="703"/>
                    <a:pt x="360" y="703"/>
                  </a:cubicBezTo>
                  <a:cubicBezTo>
                    <a:pt x="360" y="703"/>
                    <a:pt x="360" y="703"/>
                    <a:pt x="360" y="703"/>
                  </a:cubicBezTo>
                  <a:cubicBezTo>
                    <a:pt x="359" y="704"/>
                    <a:pt x="359" y="704"/>
                    <a:pt x="359" y="704"/>
                  </a:cubicBezTo>
                  <a:cubicBezTo>
                    <a:pt x="359" y="704"/>
                    <a:pt x="359" y="704"/>
                    <a:pt x="359" y="704"/>
                  </a:cubicBezTo>
                  <a:cubicBezTo>
                    <a:pt x="358" y="704"/>
                    <a:pt x="358" y="704"/>
                    <a:pt x="358" y="704"/>
                  </a:cubicBezTo>
                  <a:cubicBezTo>
                    <a:pt x="358" y="704"/>
                    <a:pt x="358" y="704"/>
                    <a:pt x="358" y="704"/>
                  </a:cubicBezTo>
                  <a:cubicBezTo>
                    <a:pt x="357" y="705"/>
                    <a:pt x="357" y="705"/>
                    <a:pt x="357" y="705"/>
                  </a:cubicBezTo>
                  <a:cubicBezTo>
                    <a:pt x="357" y="705"/>
                    <a:pt x="357" y="705"/>
                    <a:pt x="357" y="705"/>
                  </a:cubicBezTo>
                  <a:cubicBezTo>
                    <a:pt x="356" y="705"/>
                    <a:pt x="356" y="705"/>
                    <a:pt x="356" y="705"/>
                  </a:cubicBezTo>
                  <a:cubicBezTo>
                    <a:pt x="356" y="705"/>
                    <a:pt x="356" y="705"/>
                    <a:pt x="356" y="705"/>
                  </a:cubicBezTo>
                  <a:cubicBezTo>
                    <a:pt x="355" y="706"/>
                    <a:pt x="355" y="706"/>
                    <a:pt x="355" y="706"/>
                  </a:cubicBezTo>
                  <a:cubicBezTo>
                    <a:pt x="355" y="706"/>
                    <a:pt x="355" y="706"/>
                    <a:pt x="355" y="706"/>
                  </a:cubicBezTo>
                  <a:cubicBezTo>
                    <a:pt x="353" y="706"/>
                    <a:pt x="353" y="706"/>
                    <a:pt x="353" y="706"/>
                  </a:cubicBezTo>
                  <a:cubicBezTo>
                    <a:pt x="353" y="706"/>
                    <a:pt x="353" y="706"/>
                    <a:pt x="353" y="706"/>
                  </a:cubicBezTo>
                  <a:cubicBezTo>
                    <a:pt x="352" y="706"/>
                    <a:pt x="352" y="706"/>
                    <a:pt x="352" y="706"/>
                  </a:cubicBezTo>
                  <a:close/>
                  <a:moveTo>
                    <a:pt x="218" y="701"/>
                  </a:moveTo>
                  <a:cubicBezTo>
                    <a:pt x="217" y="699"/>
                    <a:pt x="217" y="699"/>
                    <a:pt x="217" y="699"/>
                  </a:cubicBezTo>
                  <a:cubicBezTo>
                    <a:pt x="217" y="699"/>
                    <a:pt x="217" y="699"/>
                    <a:pt x="217" y="699"/>
                  </a:cubicBezTo>
                  <a:cubicBezTo>
                    <a:pt x="217" y="699"/>
                    <a:pt x="216" y="698"/>
                    <a:pt x="216" y="697"/>
                  </a:cubicBezTo>
                  <a:cubicBezTo>
                    <a:pt x="216" y="697"/>
                    <a:pt x="216" y="697"/>
                    <a:pt x="216" y="697"/>
                  </a:cubicBezTo>
                  <a:cubicBezTo>
                    <a:pt x="216" y="697"/>
                    <a:pt x="216" y="696"/>
                    <a:pt x="215" y="696"/>
                  </a:cubicBezTo>
                  <a:cubicBezTo>
                    <a:pt x="215" y="696"/>
                    <a:pt x="215" y="696"/>
                    <a:pt x="215" y="696"/>
                  </a:cubicBezTo>
                  <a:cubicBezTo>
                    <a:pt x="215" y="695"/>
                    <a:pt x="215" y="695"/>
                    <a:pt x="215" y="694"/>
                  </a:cubicBezTo>
                  <a:cubicBezTo>
                    <a:pt x="215" y="694"/>
                    <a:pt x="215" y="694"/>
                    <a:pt x="215" y="694"/>
                  </a:cubicBezTo>
                  <a:cubicBezTo>
                    <a:pt x="215" y="694"/>
                    <a:pt x="215" y="693"/>
                    <a:pt x="215" y="692"/>
                  </a:cubicBezTo>
                  <a:cubicBezTo>
                    <a:pt x="215" y="692"/>
                    <a:pt x="215" y="692"/>
                    <a:pt x="215" y="692"/>
                  </a:cubicBezTo>
                  <a:cubicBezTo>
                    <a:pt x="215" y="692"/>
                    <a:pt x="215" y="691"/>
                    <a:pt x="215" y="691"/>
                  </a:cubicBezTo>
                  <a:cubicBezTo>
                    <a:pt x="215" y="691"/>
                    <a:pt x="215" y="691"/>
                    <a:pt x="215" y="691"/>
                  </a:cubicBezTo>
                  <a:cubicBezTo>
                    <a:pt x="216" y="690"/>
                    <a:pt x="216" y="689"/>
                    <a:pt x="216" y="689"/>
                  </a:cubicBezTo>
                  <a:cubicBezTo>
                    <a:pt x="216" y="689"/>
                    <a:pt x="216" y="689"/>
                    <a:pt x="216" y="689"/>
                  </a:cubicBezTo>
                  <a:cubicBezTo>
                    <a:pt x="216" y="688"/>
                    <a:pt x="216" y="688"/>
                    <a:pt x="216" y="687"/>
                  </a:cubicBezTo>
                  <a:cubicBezTo>
                    <a:pt x="216" y="687"/>
                    <a:pt x="216" y="687"/>
                    <a:pt x="216" y="687"/>
                  </a:cubicBezTo>
                  <a:cubicBezTo>
                    <a:pt x="216" y="687"/>
                    <a:pt x="217" y="686"/>
                    <a:pt x="217" y="686"/>
                  </a:cubicBezTo>
                  <a:cubicBezTo>
                    <a:pt x="217" y="686"/>
                    <a:pt x="217" y="686"/>
                    <a:pt x="217" y="686"/>
                  </a:cubicBezTo>
                  <a:cubicBezTo>
                    <a:pt x="217" y="686"/>
                    <a:pt x="217" y="685"/>
                    <a:pt x="218" y="685"/>
                  </a:cubicBezTo>
                  <a:cubicBezTo>
                    <a:pt x="218" y="685"/>
                    <a:pt x="218" y="685"/>
                    <a:pt x="218" y="685"/>
                  </a:cubicBezTo>
                  <a:cubicBezTo>
                    <a:pt x="218" y="685"/>
                    <a:pt x="218" y="685"/>
                    <a:pt x="218" y="685"/>
                  </a:cubicBezTo>
                  <a:cubicBezTo>
                    <a:pt x="218" y="685"/>
                    <a:pt x="218" y="685"/>
                    <a:pt x="218" y="685"/>
                  </a:cubicBezTo>
                  <a:cubicBezTo>
                    <a:pt x="219" y="683"/>
                    <a:pt x="219" y="683"/>
                    <a:pt x="219" y="683"/>
                  </a:cubicBezTo>
                  <a:cubicBezTo>
                    <a:pt x="219" y="683"/>
                    <a:pt x="219" y="683"/>
                    <a:pt x="219" y="683"/>
                  </a:cubicBezTo>
                  <a:cubicBezTo>
                    <a:pt x="220" y="683"/>
                    <a:pt x="220" y="683"/>
                    <a:pt x="220" y="683"/>
                  </a:cubicBezTo>
                  <a:cubicBezTo>
                    <a:pt x="220" y="683"/>
                    <a:pt x="220" y="683"/>
                    <a:pt x="220" y="683"/>
                  </a:cubicBezTo>
                  <a:cubicBezTo>
                    <a:pt x="221" y="682"/>
                    <a:pt x="221" y="682"/>
                    <a:pt x="221" y="682"/>
                  </a:cubicBezTo>
                  <a:cubicBezTo>
                    <a:pt x="221" y="682"/>
                    <a:pt x="221" y="682"/>
                    <a:pt x="221" y="682"/>
                  </a:cubicBezTo>
                  <a:cubicBezTo>
                    <a:pt x="221" y="681"/>
                    <a:pt x="221" y="681"/>
                    <a:pt x="221" y="681"/>
                  </a:cubicBezTo>
                  <a:cubicBezTo>
                    <a:pt x="221" y="681"/>
                    <a:pt x="221" y="681"/>
                    <a:pt x="221" y="681"/>
                  </a:cubicBezTo>
                  <a:cubicBezTo>
                    <a:pt x="221" y="679"/>
                    <a:pt x="221" y="679"/>
                    <a:pt x="221" y="679"/>
                  </a:cubicBezTo>
                  <a:cubicBezTo>
                    <a:pt x="221" y="679"/>
                    <a:pt x="221" y="679"/>
                    <a:pt x="221" y="679"/>
                  </a:cubicBezTo>
                  <a:cubicBezTo>
                    <a:pt x="226" y="674"/>
                    <a:pt x="226" y="674"/>
                    <a:pt x="226" y="674"/>
                  </a:cubicBezTo>
                  <a:cubicBezTo>
                    <a:pt x="226" y="674"/>
                    <a:pt x="226" y="674"/>
                    <a:pt x="226" y="674"/>
                  </a:cubicBezTo>
                  <a:cubicBezTo>
                    <a:pt x="228" y="674"/>
                    <a:pt x="228" y="674"/>
                    <a:pt x="228" y="674"/>
                  </a:cubicBezTo>
                  <a:cubicBezTo>
                    <a:pt x="228" y="674"/>
                    <a:pt x="228" y="674"/>
                    <a:pt x="228" y="674"/>
                  </a:cubicBezTo>
                  <a:cubicBezTo>
                    <a:pt x="228" y="674"/>
                    <a:pt x="228" y="674"/>
                    <a:pt x="228" y="674"/>
                  </a:cubicBezTo>
                  <a:cubicBezTo>
                    <a:pt x="228" y="674"/>
                    <a:pt x="228" y="674"/>
                    <a:pt x="228" y="674"/>
                  </a:cubicBezTo>
                  <a:cubicBezTo>
                    <a:pt x="228" y="675"/>
                    <a:pt x="228" y="675"/>
                    <a:pt x="228" y="675"/>
                  </a:cubicBezTo>
                  <a:cubicBezTo>
                    <a:pt x="228" y="675"/>
                    <a:pt x="228" y="675"/>
                    <a:pt x="228" y="675"/>
                  </a:cubicBezTo>
                  <a:cubicBezTo>
                    <a:pt x="229" y="676"/>
                    <a:pt x="229" y="676"/>
                    <a:pt x="229" y="676"/>
                  </a:cubicBezTo>
                  <a:cubicBezTo>
                    <a:pt x="229" y="676"/>
                    <a:pt x="229" y="676"/>
                    <a:pt x="229" y="676"/>
                  </a:cubicBezTo>
                  <a:cubicBezTo>
                    <a:pt x="229" y="676"/>
                    <a:pt x="229" y="676"/>
                    <a:pt x="229" y="676"/>
                  </a:cubicBezTo>
                  <a:cubicBezTo>
                    <a:pt x="229" y="676"/>
                    <a:pt x="229" y="676"/>
                    <a:pt x="229" y="676"/>
                  </a:cubicBezTo>
                  <a:cubicBezTo>
                    <a:pt x="229" y="677"/>
                    <a:pt x="229" y="677"/>
                    <a:pt x="229" y="677"/>
                  </a:cubicBezTo>
                  <a:cubicBezTo>
                    <a:pt x="229" y="677"/>
                    <a:pt x="229" y="677"/>
                    <a:pt x="229" y="677"/>
                  </a:cubicBezTo>
                  <a:cubicBezTo>
                    <a:pt x="229" y="678"/>
                    <a:pt x="229" y="678"/>
                    <a:pt x="229" y="678"/>
                  </a:cubicBezTo>
                  <a:cubicBezTo>
                    <a:pt x="229" y="678"/>
                    <a:pt x="229" y="678"/>
                    <a:pt x="229" y="678"/>
                  </a:cubicBezTo>
                  <a:cubicBezTo>
                    <a:pt x="229" y="679"/>
                    <a:pt x="229" y="679"/>
                    <a:pt x="229" y="679"/>
                  </a:cubicBezTo>
                  <a:cubicBezTo>
                    <a:pt x="229" y="679"/>
                    <a:pt x="229" y="679"/>
                    <a:pt x="229" y="679"/>
                  </a:cubicBezTo>
                  <a:cubicBezTo>
                    <a:pt x="230" y="679"/>
                    <a:pt x="230" y="679"/>
                    <a:pt x="230" y="679"/>
                  </a:cubicBezTo>
                  <a:cubicBezTo>
                    <a:pt x="230" y="679"/>
                    <a:pt x="230" y="679"/>
                    <a:pt x="230" y="679"/>
                  </a:cubicBezTo>
                  <a:cubicBezTo>
                    <a:pt x="229" y="681"/>
                    <a:pt x="229" y="681"/>
                    <a:pt x="229" y="681"/>
                  </a:cubicBezTo>
                  <a:cubicBezTo>
                    <a:pt x="229" y="681"/>
                    <a:pt x="229" y="681"/>
                    <a:pt x="229" y="681"/>
                  </a:cubicBezTo>
                  <a:cubicBezTo>
                    <a:pt x="228" y="681"/>
                    <a:pt x="228" y="681"/>
                    <a:pt x="228" y="681"/>
                  </a:cubicBezTo>
                  <a:cubicBezTo>
                    <a:pt x="228" y="681"/>
                    <a:pt x="228" y="681"/>
                    <a:pt x="228" y="681"/>
                  </a:cubicBezTo>
                  <a:cubicBezTo>
                    <a:pt x="226" y="682"/>
                    <a:pt x="226" y="682"/>
                    <a:pt x="226" y="682"/>
                  </a:cubicBezTo>
                  <a:cubicBezTo>
                    <a:pt x="226" y="682"/>
                    <a:pt x="226" y="682"/>
                    <a:pt x="226" y="682"/>
                  </a:cubicBezTo>
                  <a:cubicBezTo>
                    <a:pt x="225" y="683"/>
                    <a:pt x="225" y="683"/>
                    <a:pt x="225" y="683"/>
                  </a:cubicBezTo>
                  <a:cubicBezTo>
                    <a:pt x="225" y="683"/>
                    <a:pt x="225" y="683"/>
                    <a:pt x="225" y="683"/>
                  </a:cubicBezTo>
                  <a:cubicBezTo>
                    <a:pt x="224" y="683"/>
                    <a:pt x="224" y="683"/>
                    <a:pt x="224" y="683"/>
                  </a:cubicBezTo>
                  <a:cubicBezTo>
                    <a:pt x="224" y="683"/>
                    <a:pt x="224" y="683"/>
                    <a:pt x="224" y="683"/>
                  </a:cubicBezTo>
                  <a:cubicBezTo>
                    <a:pt x="223" y="684"/>
                    <a:pt x="223" y="684"/>
                    <a:pt x="223" y="684"/>
                  </a:cubicBezTo>
                  <a:cubicBezTo>
                    <a:pt x="223" y="684"/>
                    <a:pt x="223" y="684"/>
                    <a:pt x="223" y="684"/>
                  </a:cubicBezTo>
                  <a:cubicBezTo>
                    <a:pt x="221" y="684"/>
                    <a:pt x="221" y="684"/>
                    <a:pt x="221" y="684"/>
                  </a:cubicBezTo>
                  <a:cubicBezTo>
                    <a:pt x="221" y="684"/>
                    <a:pt x="221" y="684"/>
                    <a:pt x="221" y="684"/>
                  </a:cubicBezTo>
                  <a:cubicBezTo>
                    <a:pt x="220" y="685"/>
                    <a:pt x="220" y="685"/>
                    <a:pt x="220" y="685"/>
                  </a:cubicBezTo>
                  <a:cubicBezTo>
                    <a:pt x="220" y="685"/>
                    <a:pt x="220" y="685"/>
                    <a:pt x="220" y="685"/>
                  </a:cubicBezTo>
                  <a:cubicBezTo>
                    <a:pt x="220" y="685"/>
                    <a:pt x="219" y="685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6"/>
                    <a:pt x="219" y="686"/>
                    <a:pt x="219" y="686"/>
                  </a:cubicBezTo>
                  <a:cubicBezTo>
                    <a:pt x="219" y="687"/>
                    <a:pt x="219" y="687"/>
                    <a:pt x="219" y="687"/>
                  </a:cubicBezTo>
                  <a:cubicBezTo>
                    <a:pt x="219" y="687"/>
                    <a:pt x="219" y="687"/>
                    <a:pt x="219" y="687"/>
                  </a:cubicBezTo>
                  <a:cubicBezTo>
                    <a:pt x="219" y="687"/>
                    <a:pt x="219" y="687"/>
                    <a:pt x="219" y="687"/>
                  </a:cubicBezTo>
                  <a:cubicBezTo>
                    <a:pt x="219" y="687"/>
                    <a:pt x="219" y="687"/>
                    <a:pt x="219" y="687"/>
                  </a:cubicBezTo>
                  <a:cubicBezTo>
                    <a:pt x="219" y="687"/>
                    <a:pt x="220" y="687"/>
                    <a:pt x="220" y="687"/>
                  </a:cubicBezTo>
                  <a:cubicBezTo>
                    <a:pt x="220" y="687"/>
                    <a:pt x="220" y="687"/>
                    <a:pt x="220" y="687"/>
                  </a:cubicBezTo>
                  <a:cubicBezTo>
                    <a:pt x="220" y="687"/>
                    <a:pt x="220" y="687"/>
                    <a:pt x="220" y="687"/>
                  </a:cubicBezTo>
                  <a:cubicBezTo>
                    <a:pt x="220" y="687"/>
                    <a:pt x="220" y="687"/>
                    <a:pt x="220" y="687"/>
                  </a:cubicBezTo>
                  <a:cubicBezTo>
                    <a:pt x="226" y="685"/>
                    <a:pt x="226" y="685"/>
                    <a:pt x="226" y="685"/>
                  </a:cubicBezTo>
                  <a:cubicBezTo>
                    <a:pt x="226" y="685"/>
                    <a:pt x="226" y="685"/>
                    <a:pt x="226" y="685"/>
                  </a:cubicBezTo>
                  <a:cubicBezTo>
                    <a:pt x="226" y="686"/>
                    <a:pt x="226" y="686"/>
                    <a:pt x="226" y="686"/>
                  </a:cubicBezTo>
                  <a:cubicBezTo>
                    <a:pt x="226" y="686"/>
                    <a:pt x="226" y="686"/>
                    <a:pt x="226" y="686"/>
                  </a:cubicBezTo>
                  <a:cubicBezTo>
                    <a:pt x="226" y="686"/>
                    <a:pt x="226" y="686"/>
                    <a:pt x="226" y="686"/>
                  </a:cubicBezTo>
                  <a:cubicBezTo>
                    <a:pt x="226" y="686"/>
                    <a:pt x="226" y="686"/>
                    <a:pt x="226" y="686"/>
                  </a:cubicBezTo>
                  <a:cubicBezTo>
                    <a:pt x="225" y="686"/>
                    <a:pt x="225" y="686"/>
                    <a:pt x="225" y="686"/>
                  </a:cubicBezTo>
                  <a:cubicBezTo>
                    <a:pt x="225" y="686"/>
                    <a:pt x="225" y="686"/>
                    <a:pt x="225" y="686"/>
                  </a:cubicBezTo>
                  <a:cubicBezTo>
                    <a:pt x="225" y="687"/>
                    <a:pt x="225" y="687"/>
                    <a:pt x="225" y="687"/>
                  </a:cubicBezTo>
                  <a:cubicBezTo>
                    <a:pt x="225" y="687"/>
                    <a:pt x="225" y="687"/>
                    <a:pt x="225" y="687"/>
                  </a:cubicBezTo>
                  <a:cubicBezTo>
                    <a:pt x="225" y="687"/>
                    <a:pt x="225" y="687"/>
                    <a:pt x="225" y="687"/>
                  </a:cubicBezTo>
                  <a:cubicBezTo>
                    <a:pt x="225" y="687"/>
                    <a:pt x="225" y="687"/>
                    <a:pt x="225" y="687"/>
                  </a:cubicBezTo>
                  <a:cubicBezTo>
                    <a:pt x="225" y="688"/>
                    <a:pt x="225" y="688"/>
                    <a:pt x="225" y="688"/>
                  </a:cubicBezTo>
                  <a:cubicBezTo>
                    <a:pt x="225" y="688"/>
                    <a:pt x="225" y="688"/>
                    <a:pt x="225" y="688"/>
                  </a:cubicBezTo>
                  <a:cubicBezTo>
                    <a:pt x="225" y="688"/>
                    <a:pt x="225" y="688"/>
                    <a:pt x="224" y="688"/>
                  </a:cubicBezTo>
                  <a:cubicBezTo>
                    <a:pt x="224" y="688"/>
                    <a:pt x="224" y="688"/>
                    <a:pt x="224" y="688"/>
                  </a:cubicBezTo>
                  <a:cubicBezTo>
                    <a:pt x="224" y="688"/>
                    <a:pt x="224" y="689"/>
                    <a:pt x="224" y="689"/>
                  </a:cubicBezTo>
                  <a:cubicBezTo>
                    <a:pt x="224" y="689"/>
                    <a:pt x="224" y="689"/>
                    <a:pt x="224" y="689"/>
                  </a:cubicBezTo>
                  <a:cubicBezTo>
                    <a:pt x="224" y="689"/>
                    <a:pt x="224" y="689"/>
                    <a:pt x="224" y="689"/>
                  </a:cubicBezTo>
                  <a:cubicBezTo>
                    <a:pt x="224" y="689"/>
                    <a:pt x="224" y="689"/>
                    <a:pt x="224" y="689"/>
                  </a:cubicBezTo>
                  <a:cubicBezTo>
                    <a:pt x="224" y="689"/>
                    <a:pt x="224" y="689"/>
                    <a:pt x="224" y="689"/>
                  </a:cubicBezTo>
                  <a:cubicBezTo>
                    <a:pt x="224" y="689"/>
                    <a:pt x="224" y="689"/>
                    <a:pt x="224" y="689"/>
                  </a:cubicBezTo>
                  <a:cubicBezTo>
                    <a:pt x="223" y="689"/>
                    <a:pt x="223" y="689"/>
                    <a:pt x="223" y="690"/>
                  </a:cubicBezTo>
                  <a:cubicBezTo>
                    <a:pt x="223" y="690"/>
                    <a:pt x="223" y="690"/>
                    <a:pt x="223" y="690"/>
                  </a:cubicBezTo>
                  <a:cubicBezTo>
                    <a:pt x="223" y="690"/>
                    <a:pt x="223" y="690"/>
                    <a:pt x="223" y="690"/>
                  </a:cubicBezTo>
                  <a:cubicBezTo>
                    <a:pt x="223" y="690"/>
                    <a:pt x="223" y="690"/>
                    <a:pt x="223" y="690"/>
                  </a:cubicBezTo>
                  <a:cubicBezTo>
                    <a:pt x="222" y="690"/>
                    <a:pt x="222" y="690"/>
                    <a:pt x="222" y="690"/>
                  </a:cubicBezTo>
                  <a:cubicBezTo>
                    <a:pt x="222" y="690"/>
                    <a:pt x="222" y="690"/>
                    <a:pt x="222" y="690"/>
                  </a:cubicBezTo>
                  <a:cubicBezTo>
                    <a:pt x="222" y="690"/>
                    <a:pt x="222" y="690"/>
                    <a:pt x="222" y="690"/>
                  </a:cubicBezTo>
                  <a:cubicBezTo>
                    <a:pt x="222" y="690"/>
                    <a:pt x="222" y="690"/>
                    <a:pt x="222" y="690"/>
                  </a:cubicBezTo>
                  <a:cubicBezTo>
                    <a:pt x="221" y="690"/>
                    <a:pt x="221" y="690"/>
                    <a:pt x="221" y="690"/>
                  </a:cubicBezTo>
                  <a:cubicBezTo>
                    <a:pt x="221" y="690"/>
                    <a:pt x="221" y="690"/>
                    <a:pt x="221" y="690"/>
                  </a:cubicBezTo>
                  <a:cubicBezTo>
                    <a:pt x="221" y="690"/>
                    <a:pt x="221" y="690"/>
                    <a:pt x="221" y="690"/>
                  </a:cubicBezTo>
                  <a:cubicBezTo>
                    <a:pt x="221" y="690"/>
                    <a:pt x="221" y="690"/>
                    <a:pt x="221" y="690"/>
                  </a:cubicBezTo>
                  <a:cubicBezTo>
                    <a:pt x="221" y="691"/>
                    <a:pt x="221" y="691"/>
                    <a:pt x="221" y="691"/>
                  </a:cubicBezTo>
                  <a:cubicBezTo>
                    <a:pt x="221" y="691"/>
                    <a:pt x="221" y="691"/>
                    <a:pt x="221" y="691"/>
                  </a:cubicBezTo>
                  <a:cubicBezTo>
                    <a:pt x="221" y="691"/>
                    <a:pt x="221" y="691"/>
                    <a:pt x="221" y="691"/>
                  </a:cubicBezTo>
                  <a:cubicBezTo>
                    <a:pt x="221" y="691"/>
                    <a:pt x="221" y="691"/>
                    <a:pt x="221" y="691"/>
                  </a:cubicBezTo>
                  <a:cubicBezTo>
                    <a:pt x="221" y="691"/>
                    <a:pt x="220" y="691"/>
                    <a:pt x="220" y="691"/>
                  </a:cubicBezTo>
                  <a:cubicBezTo>
                    <a:pt x="220" y="691"/>
                    <a:pt x="220" y="691"/>
                    <a:pt x="220" y="691"/>
                  </a:cubicBezTo>
                  <a:cubicBezTo>
                    <a:pt x="220" y="691"/>
                    <a:pt x="220" y="691"/>
                    <a:pt x="220" y="691"/>
                  </a:cubicBezTo>
                  <a:cubicBezTo>
                    <a:pt x="220" y="691"/>
                    <a:pt x="220" y="691"/>
                    <a:pt x="220" y="691"/>
                  </a:cubicBezTo>
                  <a:cubicBezTo>
                    <a:pt x="220" y="691"/>
                    <a:pt x="220" y="691"/>
                    <a:pt x="220" y="691"/>
                  </a:cubicBezTo>
                  <a:cubicBezTo>
                    <a:pt x="220" y="691"/>
                    <a:pt x="220" y="691"/>
                    <a:pt x="220" y="691"/>
                  </a:cubicBezTo>
                  <a:cubicBezTo>
                    <a:pt x="220" y="691"/>
                    <a:pt x="220" y="691"/>
                    <a:pt x="220" y="691"/>
                  </a:cubicBezTo>
                  <a:cubicBezTo>
                    <a:pt x="220" y="691"/>
                    <a:pt x="220" y="691"/>
                    <a:pt x="220" y="691"/>
                  </a:cubicBezTo>
                  <a:cubicBezTo>
                    <a:pt x="220" y="691"/>
                    <a:pt x="220" y="692"/>
                    <a:pt x="220" y="692"/>
                  </a:cubicBezTo>
                  <a:cubicBezTo>
                    <a:pt x="220" y="692"/>
                    <a:pt x="220" y="692"/>
                    <a:pt x="220" y="692"/>
                  </a:cubicBezTo>
                  <a:cubicBezTo>
                    <a:pt x="220" y="692"/>
                    <a:pt x="220" y="692"/>
                    <a:pt x="220" y="692"/>
                  </a:cubicBezTo>
                  <a:cubicBezTo>
                    <a:pt x="220" y="692"/>
                    <a:pt x="220" y="692"/>
                    <a:pt x="220" y="692"/>
                  </a:cubicBezTo>
                  <a:cubicBezTo>
                    <a:pt x="220" y="692"/>
                    <a:pt x="220" y="692"/>
                    <a:pt x="220" y="693"/>
                  </a:cubicBezTo>
                  <a:cubicBezTo>
                    <a:pt x="220" y="693"/>
                    <a:pt x="220" y="693"/>
                    <a:pt x="220" y="693"/>
                  </a:cubicBezTo>
                  <a:cubicBezTo>
                    <a:pt x="220" y="693"/>
                    <a:pt x="220" y="693"/>
                    <a:pt x="220" y="693"/>
                  </a:cubicBezTo>
                  <a:cubicBezTo>
                    <a:pt x="220" y="693"/>
                    <a:pt x="220" y="693"/>
                    <a:pt x="220" y="693"/>
                  </a:cubicBezTo>
                  <a:cubicBezTo>
                    <a:pt x="221" y="693"/>
                    <a:pt x="221" y="693"/>
                    <a:pt x="221" y="693"/>
                  </a:cubicBezTo>
                  <a:cubicBezTo>
                    <a:pt x="221" y="693"/>
                    <a:pt x="221" y="693"/>
                    <a:pt x="221" y="693"/>
                  </a:cubicBezTo>
                  <a:cubicBezTo>
                    <a:pt x="221" y="693"/>
                    <a:pt x="221" y="693"/>
                    <a:pt x="221" y="693"/>
                  </a:cubicBezTo>
                  <a:cubicBezTo>
                    <a:pt x="221" y="693"/>
                    <a:pt x="221" y="693"/>
                    <a:pt x="221" y="693"/>
                  </a:cubicBezTo>
                  <a:cubicBezTo>
                    <a:pt x="222" y="693"/>
                    <a:pt x="222" y="692"/>
                    <a:pt x="222" y="692"/>
                  </a:cubicBezTo>
                  <a:cubicBezTo>
                    <a:pt x="222" y="692"/>
                    <a:pt x="222" y="692"/>
                    <a:pt x="222" y="692"/>
                  </a:cubicBezTo>
                  <a:cubicBezTo>
                    <a:pt x="222" y="692"/>
                    <a:pt x="222" y="692"/>
                    <a:pt x="223" y="692"/>
                  </a:cubicBezTo>
                  <a:cubicBezTo>
                    <a:pt x="223" y="692"/>
                    <a:pt x="223" y="692"/>
                    <a:pt x="223" y="692"/>
                  </a:cubicBezTo>
                  <a:cubicBezTo>
                    <a:pt x="223" y="692"/>
                    <a:pt x="223" y="692"/>
                    <a:pt x="223" y="692"/>
                  </a:cubicBezTo>
                  <a:cubicBezTo>
                    <a:pt x="223" y="692"/>
                    <a:pt x="223" y="692"/>
                    <a:pt x="223" y="692"/>
                  </a:cubicBezTo>
                  <a:cubicBezTo>
                    <a:pt x="223" y="692"/>
                    <a:pt x="224" y="692"/>
                    <a:pt x="224" y="692"/>
                  </a:cubicBezTo>
                  <a:cubicBezTo>
                    <a:pt x="224" y="692"/>
                    <a:pt x="224" y="692"/>
                    <a:pt x="224" y="692"/>
                  </a:cubicBezTo>
                  <a:cubicBezTo>
                    <a:pt x="224" y="692"/>
                    <a:pt x="224" y="692"/>
                    <a:pt x="224" y="692"/>
                  </a:cubicBezTo>
                  <a:cubicBezTo>
                    <a:pt x="224" y="692"/>
                    <a:pt x="224" y="692"/>
                    <a:pt x="224" y="692"/>
                  </a:cubicBezTo>
                  <a:cubicBezTo>
                    <a:pt x="224" y="692"/>
                    <a:pt x="224" y="692"/>
                    <a:pt x="224" y="693"/>
                  </a:cubicBezTo>
                  <a:cubicBezTo>
                    <a:pt x="224" y="693"/>
                    <a:pt x="224" y="693"/>
                    <a:pt x="224" y="693"/>
                  </a:cubicBezTo>
                  <a:cubicBezTo>
                    <a:pt x="225" y="693"/>
                    <a:pt x="225" y="693"/>
                    <a:pt x="225" y="693"/>
                  </a:cubicBezTo>
                  <a:cubicBezTo>
                    <a:pt x="225" y="693"/>
                    <a:pt x="225" y="693"/>
                    <a:pt x="225" y="693"/>
                  </a:cubicBezTo>
                  <a:cubicBezTo>
                    <a:pt x="225" y="694"/>
                    <a:pt x="225" y="694"/>
                    <a:pt x="224" y="694"/>
                  </a:cubicBezTo>
                  <a:cubicBezTo>
                    <a:pt x="224" y="694"/>
                    <a:pt x="224" y="694"/>
                    <a:pt x="224" y="694"/>
                  </a:cubicBezTo>
                  <a:cubicBezTo>
                    <a:pt x="224" y="694"/>
                    <a:pt x="224" y="694"/>
                    <a:pt x="224" y="695"/>
                  </a:cubicBezTo>
                  <a:cubicBezTo>
                    <a:pt x="224" y="695"/>
                    <a:pt x="224" y="695"/>
                    <a:pt x="224" y="695"/>
                  </a:cubicBezTo>
                  <a:cubicBezTo>
                    <a:pt x="224" y="695"/>
                    <a:pt x="224" y="695"/>
                    <a:pt x="224" y="695"/>
                  </a:cubicBezTo>
                  <a:cubicBezTo>
                    <a:pt x="224" y="695"/>
                    <a:pt x="224" y="695"/>
                    <a:pt x="224" y="695"/>
                  </a:cubicBezTo>
                  <a:cubicBezTo>
                    <a:pt x="224" y="695"/>
                    <a:pt x="224" y="696"/>
                    <a:pt x="224" y="696"/>
                  </a:cubicBezTo>
                  <a:cubicBezTo>
                    <a:pt x="224" y="696"/>
                    <a:pt x="224" y="696"/>
                    <a:pt x="224" y="696"/>
                  </a:cubicBezTo>
                  <a:cubicBezTo>
                    <a:pt x="224" y="696"/>
                    <a:pt x="224" y="696"/>
                    <a:pt x="224" y="697"/>
                  </a:cubicBezTo>
                  <a:cubicBezTo>
                    <a:pt x="224" y="697"/>
                    <a:pt x="224" y="697"/>
                    <a:pt x="224" y="697"/>
                  </a:cubicBezTo>
                  <a:cubicBezTo>
                    <a:pt x="224" y="697"/>
                    <a:pt x="224" y="697"/>
                    <a:pt x="224" y="697"/>
                  </a:cubicBezTo>
                  <a:cubicBezTo>
                    <a:pt x="224" y="697"/>
                    <a:pt x="224" y="697"/>
                    <a:pt x="224" y="697"/>
                  </a:cubicBezTo>
                  <a:cubicBezTo>
                    <a:pt x="224" y="697"/>
                    <a:pt x="224" y="698"/>
                    <a:pt x="223" y="698"/>
                  </a:cubicBezTo>
                  <a:cubicBezTo>
                    <a:pt x="223" y="698"/>
                    <a:pt x="223" y="698"/>
                    <a:pt x="223" y="698"/>
                  </a:cubicBezTo>
                  <a:cubicBezTo>
                    <a:pt x="223" y="699"/>
                    <a:pt x="223" y="699"/>
                    <a:pt x="223" y="699"/>
                  </a:cubicBezTo>
                  <a:cubicBezTo>
                    <a:pt x="223" y="699"/>
                    <a:pt x="223" y="699"/>
                    <a:pt x="223" y="699"/>
                  </a:cubicBezTo>
                  <a:cubicBezTo>
                    <a:pt x="222" y="699"/>
                    <a:pt x="222" y="699"/>
                    <a:pt x="222" y="699"/>
                  </a:cubicBezTo>
                  <a:cubicBezTo>
                    <a:pt x="222" y="699"/>
                    <a:pt x="222" y="699"/>
                    <a:pt x="222" y="699"/>
                  </a:cubicBezTo>
                  <a:cubicBezTo>
                    <a:pt x="221" y="700"/>
                    <a:pt x="221" y="700"/>
                    <a:pt x="221" y="700"/>
                  </a:cubicBezTo>
                  <a:cubicBezTo>
                    <a:pt x="221" y="700"/>
                    <a:pt x="221" y="700"/>
                    <a:pt x="221" y="700"/>
                  </a:cubicBezTo>
                  <a:cubicBezTo>
                    <a:pt x="220" y="700"/>
                    <a:pt x="220" y="700"/>
                    <a:pt x="220" y="700"/>
                  </a:cubicBezTo>
                  <a:cubicBezTo>
                    <a:pt x="220" y="700"/>
                    <a:pt x="220" y="700"/>
                    <a:pt x="220" y="700"/>
                  </a:cubicBezTo>
                  <a:cubicBezTo>
                    <a:pt x="220" y="701"/>
                    <a:pt x="220" y="701"/>
                    <a:pt x="220" y="701"/>
                  </a:cubicBezTo>
                  <a:cubicBezTo>
                    <a:pt x="220" y="701"/>
                    <a:pt x="220" y="701"/>
                    <a:pt x="220" y="701"/>
                  </a:cubicBezTo>
                  <a:cubicBezTo>
                    <a:pt x="219" y="701"/>
                    <a:pt x="219" y="701"/>
                    <a:pt x="219" y="701"/>
                  </a:cubicBezTo>
                  <a:cubicBezTo>
                    <a:pt x="219" y="701"/>
                    <a:pt x="219" y="701"/>
                    <a:pt x="219" y="701"/>
                  </a:cubicBezTo>
                  <a:cubicBezTo>
                    <a:pt x="218" y="701"/>
                    <a:pt x="218" y="701"/>
                    <a:pt x="218" y="701"/>
                  </a:cubicBezTo>
                  <a:close/>
                  <a:moveTo>
                    <a:pt x="318" y="698"/>
                  </a:moveTo>
                  <a:cubicBezTo>
                    <a:pt x="318" y="698"/>
                    <a:pt x="318" y="698"/>
                    <a:pt x="318" y="698"/>
                  </a:cubicBezTo>
                  <a:cubicBezTo>
                    <a:pt x="318" y="698"/>
                    <a:pt x="318" y="698"/>
                    <a:pt x="318" y="698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317" y="697"/>
                    <a:pt x="317" y="697"/>
                    <a:pt x="317" y="697"/>
                  </a:cubicBezTo>
                  <a:cubicBezTo>
                    <a:pt x="317" y="697"/>
                    <a:pt x="317" y="697"/>
                    <a:pt x="317" y="697"/>
                  </a:cubicBezTo>
                  <a:cubicBezTo>
                    <a:pt x="317" y="696"/>
                    <a:pt x="317" y="696"/>
                    <a:pt x="317" y="696"/>
                  </a:cubicBezTo>
                  <a:cubicBezTo>
                    <a:pt x="317" y="696"/>
                    <a:pt x="317" y="696"/>
                    <a:pt x="317" y="696"/>
                  </a:cubicBezTo>
                  <a:cubicBezTo>
                    <a:pt x="317" y="695"/>
                    <a:pt x="317" y="695"/>
                    <a:pt x="317" y="695"/>
                  </a:cubicBezTo>
                  <a:cubicBezTo>
                    <a:pt x="317" y="695"/>
                    <a:pt x="317" y="695"/>
                    <a:pt x="317" y="695"/>
                  </a:cubicBezTo>
                  <a:cubicBezTo>
                    <a:pt x="318" y="694"/>
                    <a:pt x="318" y="694"/>
                    <a:pt x="318" y="694"/>
                  </a:cubicBezTo>
                  <a:cubicBezTo>
                    <a:pt x="318" y="694"/>
                    <a:pt x="318" y="694"/>
                    <a:pt x="318" y="694"/>
                  </a:cubicBezTo>
                  <a:cubicBezTo>
                    <a:pt x="317" y="694"/>
                    <a:pt x="317" y="694"/>
                    <a:pt x="317" y="694"/>
                  </a:cubicBezTo>
                  <a:cubicBezTo>
                    <a:pt x="317" y="694"/>
                    <a:pt x="317" y="694"/>
                    <a:pt x="317" y="694"/>
                  </a:cubicBezTo>
                  <a:cubicBezTo>
                    <a:pt x="317" y="693"/>
                    <a:pt x="317" y="693"/>
                    <a:pt x="317" y="693"/>
                  </a:cubicBezTo>
                  <a:cubicBezTo>
                    <a:pt x="317" y="693"/>
                    <a:pt x="317" y="693"/>
                    <a:pt x="317" y="693"/>
                  </a:cubicBezTo>
                  <a:cubicBezTo>
                    <a:pt x="316" y="692"/>
                    <a:pt x="316" y="692"/>
                    <a:pt x="316" y="692"/>
                  </a:cubicBezTo>
                  <a:cubicBezTo>
                    <a:pt x="316" y="692"/>
                    <a:pt x="316" y="692"/>
                    <a:pt x="316" y="692"/>
                  </a:cubicBezTo>
                  <a:cubicBezTo>
                    <a:pt x="316" y="691"/>
                    <a:pt x="316" y="691"/>
                    <a:pt x="316" y="691"/>
                  </a:cubicBezTo>
                  <a:cubicBezTo>
                    <a:pt x="316" y="691"/>
                    <a:pt x="316" y="691"/>
                    <a:pt x="316" y="691"/>
                  </a:cubicBezTo>
                  <a:cubicBezTo>
                    <a:pt x="315" y="690"/>
                    <a:pt x="315" y="690"/>
                    <a:pt x="315" y="690"/>
                  </a:cubicBezTo>
                  <a:cubicBezTo>
                    <a:pt x="315" y="690"/>
                    <a:pt x="315" y="690"/>
                    <a:pt x="315" y="690"/>
                  </a:cubicBezTo>
                  <a:cubicBezTo>
                    <a:pt x="315" y="689"/>
                    <a:pt x="315" y="689"/>
                    <a:pt x="315" y="689"/>
                  </a:cubicBezTo>
                  <a:cubicBezTo>
                    <a:pt x="315" y="689"/>
                    <a:pt x="315" y="689"/>
                    <a:pt x="315" y="689"/>
                  </a:cubicBezTo>
                  <a:cubicBezTo>
                    <a:pt x="314" y="689"/>
                    <a:pt x="314" y="689"/>
                    <a:pt x="314" y="689"/>
                  </a:cubicBezTo>
                  <a:cubicBezTo>
                    <a:pt x="314" y="689"/>
                    <a:pt x="314" y="689"/>
                    <a:pt x="314" y="689"/>
                  </a:cubicBezTo>
                  <a:cubicBezTo>
                    <a:pt x="314" y="689"/>
                    <a:pt x="314" y="689"/>
                    <a:pt x="314" y="689"/>
                  </a:cubicBezTo>
                  <a:cubicBezTo>
                    <a:pt x="314" y="689"/>
                    <a:pt x="314" y="689"/>
                    <a:pt x="314" y="689"/>
                  </a:cubicBezTo>
                  <a:cubicBezTo>
                    <a:pt x="313" y="689"/>
                    <a:pt x="313" y="689"/>
                    <a:pt x="313" y="689"/>
                  </a:cubicBezTo>
                  <a:cubicBezTo>
                    <a:pt x="313" y="689"/>
                    <a:pt x="313" y="689"/>
                    <a:pt x="313" y="689"/>
                  </a:cubicBezTo>
                  <a:cubicBezTo>
                    <a:pt x="313" y="689"/>
                    <a:pt x="313" y="689"/>
                    <a:pt x="313" y="689"/>
                  </a:cubicBezTo>
                  <a:cubicBezTo>
                    <a:pt x="313" y="689"/>
                    <a:pt x="313" y="689"/>
                    <a:pt x="313" y="689"/>
                  </a:cubicBezTo>
                  <a:cubicBezTo>
                    <a:pt x="313" y="689"/>
                    <a:pt x="313" y="689"/>
                    <a:pt x="313" y="689"/>
                  </a:cubicBezTo>
                  <a:cubicBezTo>
                    <a:pt x="313" y="689"/>
                    <a:pt x="313" y="689"/>
                    <a:pt x="313" y="689"/>
                  </a:cubicBezTo>
                  <a:cubicBezTo>
                    <a:pt x="312" y="688"/>
                    <a:pt x="312" y="688"/>
                    <a:pt x="312" y="688"/>
                  </a:cubicBezTo>
                  <a:cubicBezTo>
                    <a:pt x="312" y="688"/>
                    <a:pt x="312" y="688"/>
                    <a:pt x="312" y="688"/>
                  </a:cubicBezTo>
                  <a:cubicBezTo>
                    <a:pt x="312" y="688"/>
                    <a:pt x="312" y="688"/>
                    <a:pt x="312" y="688"/>
                  </a:cubicBezTo>
                  <a:cubicBezTo>
                    <a:pt x="312" y="688"/>
                    <a:pt x="312" y="688"/>
                    <a:pt x="312" y="688"/>
                  </a:cubicBezTo>
                  <a:cubicBezTo>
                    <a:pt x="312" y="688"/>
                    <a:pt x="312" y="688"/>
                    <a:pt x="312" y="688"/>
                  </a:cubicBezTo>
                  <a:cubicBezTo>
                    <a:pt x="312" y="688"/>
                    <a:pt x="312" y="688"/>
                    <a:pt x="312" y="688"/>
                  </a:cubicBezTo>
                  <a:cubicBezTo>
                    <a:pt x="314" y="688"/>
                    <a:pt x="314" y="688"/>
                    <a:pt x="314" y="688"/>
                  </a:cubicBezTo>
                  <a:cubicBezTo>
                    <a:pt x="314" y="688"/>
                    <a:pt x="314" y="688"/>
                    <a:pt x="314" y="688"/>
                  </a:cubicBezTo>
                  <a:cubicBezTo>
                    <a:pt x="315" y="688"/>
                    <a:pt x="315" y="688"/>
                    <a:pt x="315" y="688"/>
                  </a:cubicBezTo>
                  <a:cubicBezTo>
                    <a:pt x="315" y="688"/>
                    <a:pt x="315" y="688"/>
                    <a:pt x="315" y="688"/>
                  </a:cubicBezTo>
                  <a:cubicBezTo>
                    <a:pt x="317" y="689"/>
                    <a:pt x="317" y="689"/>
                    <a:pt x="317" y="689"/>
                  </a:cubicBezTo>
                  <a:cubicBezTo>
                    <a:pt x="317" y="689"/>
                    <a:pt x="317" y="689"/>
                    <a:pt x="317" y="689"/>
                  </a:cubicBezTo>
                  <a:cubicBezTo>
                    <a:pt x="319" y="689"/>
                    <a:pt x="319" y="689"/>
                    <a:pt x="319" y="689"/>
                  </a:cubicBezTo>
                  <a:cubicBezTo>
                    <a:pt x="319" y="689"/>
                    <a:pt x="319" y="689"/>
                    <a:pt x="319" y="689"/>
                  </a:cubicBezTo>
                  <a:cubicBezTo>
                    <a:pt x="320" y="690"/>
                    <a:pt x="320" y="690"/>
                    <a:pt x="320" y="690"/>
                  </a:cubicBezTo>
                  <a:cubicBezTo>
                    <a:pt x="320" y="690"/>
                    <a:pt x="320" y="690"/>
                    <a:pt x="320" y="690"/>
                  </a:cubicBezTo>
                  <a:cubicBezTo>
                    <a:pt x="322" y="691"/>
                    <a:pt x="322" y="691"/>
                    <a:pt x="322" y="691"/>
                  </a:cubicBezTo>
                  <a:cubicBezTo>
                    <a:pt x="322" y="691"/>
                    <a:pt x="322" y="691"/>
                    <a:pt x="322" y="691"/>
                  </a:cubicBezTo>
                  <a:cubicBezTo>
                    <a:pt x="323" y="692"/>
                    <a:pt x="323" y="692"/>
                    <a:pt x="323" y="692"/>
                  </a:cubicBezTo>
                  <a:cubicBezTo>
                    <a:pt x="323" y="692"/>
                    <a:pt x="323" y="692"/>
                    <a:pt x="323" y="692"/>
                  </a:cubicBezTo>
                  <a:cubicBezTo>
                    <a:pt x="324" y="693"/>
                    <a:pt x="324" y="693"/>
                    <a:pt x="324" y="693"/>
                  </a:cubicBezTo>
                  <a:cubicBezTo>
                    <a:pt x="324" y="693"/>
                    <a:pt x="324" y="693"/>
                    <a:pt x="324" y="693"/>
                  </a:cubicBezTo>
                  <a:cubicBezTo>
                    <a:pt x="324" y="695"/>
                    <a:pt x="324" y="695"/>
                    <a:pt x="324" y="695"/>
                  </a:cubicBezTo>
                  <a:cubicBezTo>
                    <a:pt x="324" y="695"/>
                    <a:pt x="324" y="695"/>
                    <a:pt x="324" y="695"/>
                  </a:cubicBezTo>
                  <a:cubicBezTo>
                    <a:pt x="324" y="695"/>
                    <a:pt x="324" y="695"/>
                    <a:pt x="324" y="695"/>
                  </a:cubicBezTo>
                  <a:cubicBezTo>
                    <a:pt x="324" y="695"/>
                    <a:pt x="324" y="695"/>
                    <a:pt x="324" y="695"/>
                  </a:cubicBezTo>
                  <a:cubicBezTo>
                    <a:pt x="323" y="695"/>
                    <a:pt x="323" y="695"/>
                    <a:pt x="323" y="695"/>
                  </a:cubicBezTo>
                  <a:cubicBezTo>
                    <a:pt x="323" y="695"/>
                    <a:pt x="323" y="695"/>
                    <a:pt x="323" y="695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2" y="696"/>
                    <a:pt x="322" y="696"/>
                    <a:pt x="322" y="696"/>
                  </a:cubicBezTo>
                  <a:cubicBezTo>
                    <a:pt x="321" y="696"/>
                    <a:pt x="321" y="696"/>
                    <a:pt x="321" y="696"/>
                  </a:cubicBezTo>
                  <a:cubicBezTo>
                    <a:pt x="321" y="696"/>
                    <a:pt x="321" y="696"/>
                    <a:pt x="321" y="696"/>
                  </a:cubicBezTo>
                  <a:cubicBezTo>
                    <a:pt x="321" y="696"/>
                    <a:pt x="321" y="696"/>
                    <a:pt x="321" y="696"/>
                  </a:cubicBezTo>
                  <a:cubicBezTo>
                    <a:pt x="321" y="696"/>
                    <a:pt x="321" y="696"/>
                    <a:pt x="321" y="696"/>
                  </a:cubicBezTo>
                  <a:cubicBezTo>
                    <a:pt x="320" y="697"/>
                    <a:pt x="320" y="697"/>
                    <a:pt x="320" y="697"/>
                  </a:cubicBezTo>
                  <a:cubicBezTo>
                    <a:pt x="320" y="697"/>
                    <a:pt x="320" y="697"/>
                    <a:pt x="320" y="697"/>
                  </a:cubicBezTo>
                  <a:cubicBezTo>
                    <a:pt x="319" y="697"/>
                    <a:pt x="319" y="697"/>
                    <a:pt x="319" y="697"/>
                  </a:cubicBezTo>
                  <a:cubicBezTo>
                    <a:pt x="319" y="697"/>
                    <a:pt x="319" y="697"/>
                    <a:pt x="319" y="697"/>
                  </a:cubicBezTo>
                  <a:cubicBezTo>
                    <a:pt x="319" y="698"/>
                    <a:pt x="319" y="698"/>
                    <a:pt x="319" y="698"/>
                  </a:cubicBezTo>
                  <a:lnTo>
                    <a:pt x="318" y="698"/>
                  </a:lnTo>
                  <a:close/>
                  <a:moveTo>
                    <a:pt x="203" y="679"/>
                  </a:moveTo>
                  <a:cubicBezTo>
                    <a:pt x="203" y="679"/>
                    <a:pt x="202" y="679"/>
                    <a:pt x="202" y="678"/>
                  </a:cubicBezTo>
                  <a:cubicBezTo>
                    <a:pt x="202" y="678"/>
                    <a:pt x="202" y="678"/>
                    <a:pt x="202" y="678"/>
                  </a:cubicBezTo>
                  <a:cubicBezTo>
                    <a:pt x="202" y="678"/>
                    <a:pt x="202" y="678"/>
                    <a:pt x="202" y="677"/>
                  </a:cubicBezTo>
                  <a:cubicBezTo>
                    <a:pt x="202" y="677"/>
                    <a:pt x="202" y="677"/>
                    <a:pt x="202" y="677"/>
                  </a:cubicBezTo>
                  <a:cubicBezTo>
                    <a:pt x="202" y="677"/>
                    <a:pt x="203" y="676"/>
                    <a:pt x="203" y="676"/>
                  </a:cubicBezTo>
                  <a:cubicBezTo>
                    <a:pt x="203" y="676"/>
                    <a:pt x="203" y="676"/>
                    <a:pt x="203" y="676"/>
                  </a:cubicBezTo>
                  <a:cubicBezTo>
                    <a:pt x="204" y="675"/>
                    <a:pt x="204" y="675"/>
                    <a:pt x="204" y="675"/>
                  </a:cubicBezTo>
                  <a:cubicBezTo>
                    <a:pt x="204" y="675"/>
                    <a:pt x="204" y="675"/>
                    <a:pt x="204" y="675"/>
                  </a:cubicBezTo>
                  <a:cubicBezTo>
                    <a:pt x="205" y="674"/>
                    <a:pt x="205" y="674"/>
                    <a:pt x="205" y="674"/>
                  </a:cubicBezTo>
                  <a:cubicBezTo>
                    <a:pt x="205" y="674"/>
                    <a:pt x="205" y="674"/>
                    <a:pt x="205" y="674"/>
                  </a:cubicBezTo>
                  <a:cubicBezTo>
                    <a:pt x="206" y="674"/>
                    <a:pt x="206" y="674"/>
                    <a:pt x="206" y="674"/>
                  </a:cubicBezTo>
                  <a:cubicBezTo>
                    <a:pt x="206" y="674"/>
                    <a:pt x="206" y="674"/>
                    <a:pt x="206" y="674"/>
                  </a:cubicBezTo>
                  <a:cubicBezTo>
                    <a:pt x="207" y="673"/>
                    <a:pt x="207" y="673"/>
                    <a:pt x="207" y="673"/>
                  </a:cubicBezTo>
                  <a:cubicBezTo>
                    <a:pt x="207" y="673"/>
                    <a:pt x="207" y="673"/>
                    <a:pt x="207" y="673"/>
                  </a:cubicBezTo>
                  <a:cubicBezTo>
                    <a:pt x="209" y="672"/>
                    <a:pt x="209" y="672"/>
                    <a:pt x="209" y="672"/>
                  </a:cubicBezTo>
                  <a:cubicBezTo>
                    <a:pt x="209" y="672"/>
                    <a:pt x="209" y="672"/>
                    <a:pt x="209" y="672"/>
                  </a:cubicBezTo>
                  <a:cubicBezTo>
                    <a:pt x="210" y="671"/>
                    <a:pt x="210" y="671"/>
                    <a:pt x="210" y="671"/>
                  </a:cubicBezTo>
                  <a:cubicBezTo>
                    <a:pt x="210" y="671"/>
                    <a:pt x="210" y="671"/>
                    <a:pt x="210" y="671"/>
                  </a:cubicBezTo>
                  <a:cubicBezTo>
                    <a:pt x="220" y="665"/>
                    <a:pt x="220" y="665"/>
                    <a:pt x="220" y="665"/>
                  </a:cubicBezTo>
                  <a:cubicBezTo>
                    <a:pt x="220" y="665"/>
                    <a:pt x="220" y="665"/>
                    <a:pt x="220" y="665"/>
                  </a:cubicBezTo>
                  <a:cubicBezTo>
                    <a:pt x="221" y="665"/>
                    <a:pt x="221" y="665"/>
                    <a:pt x="221" y="665"/>
                  </a:cubicBezTo>
                  <a:cubicBezTo>
                    <a:pt x="221" y="665"/>
                    <a:pt x="221" y="665"/>
                    <a:pt x="221" y="665"/>
                  </a:cubicBezTo>
                  <a:cubicBezTo>
                    <a:pt x="221" y="665"/>
                    <a:pt x="221" y="665"/>
                    <a:pt x="221" y="665"/>
                  </a:cubicBezTo>
                  <a:cubicBezTo>
                    <a:pt x="221" y="665"/>
                    <a:pt x="221" y="665"/>
                    <a:pt x="221" y="665"/>
                  </a:cubicBezTo>
                  <a:cubicBezTo>
                    <a:pt x="222" y="665"/>
                    <a:pt x="222" y="665"/>
                    <a:pt x="222" y="665"/>
                  </a:cubicBezTo>
                  <a:cubicBezTo>
                    <a:pt x="222" y="665"/>
                    <a:pt x="222" y="665"/>
                    <a:pt x="222" y="665"/>
                  </a:cubicBezTo>
                  <a:cubicBezTo>
                    <a:pt x="222" y="665"/>
                    <a:pt x="222" y="665"/>
                    <a:pt x="222" y="665"/>
                  </a:cubicBezTo>
                  <a:cubicBezTo>
                    <a:pt x="222" y="665"/>
                    <a:pt x="222" y="665"/>
                    <a:pt x="222" y="665"/>
                  </a:cubicBezTo>
                  <a:cubicBezTo>
                    <a:pt x="222" y="665"/>
                    <a:pt x="222" y="665"/>
                    <a:pt x="222" y="665"/>
                  </a:cubicBezTo>
                  <a:cubicBezTo>
                    <a:pt x="222" y="665"/>
                    <a:pt x="222" y="665"/>
                    <a:pt x="222" y="665"/>
                  </a:cubicBezTo>
                  <a:cubicBezTo>
                    <a:pt x="223" y="665"/>
                    <a:pt x="223" y="665"/>
                    <a:pt x="223" y="665"/>
                  </a:cubicBezTo>
                  <a:cubicBezTo>
                    <a:pt x="223" y="665"/>
                    <a:pt x="223" y="665"/>
                    <a:pt x="223" y="665"/>
                  </a:cubicBezTo>
                  <a:cubicBezTo>
                    <a:pt x="223" y="666"/>
                    <a:pt x="223" y="666"/>
                    <a:pt x="223" y="666"/>
                  </a:cubicBezTo>
                  <a:cubicBezTo>
                    <a:pt x="223" y="666"/>
                    <a:pt x="223" y="666"/>
                    <a:pt x="223" y="666"/>
                  </a:cubicBezTo>
                  <a:cubicBezTo>
                    <a:pt x="223" y="666"/>
                    <a:pt x="223" y="666"/>
                    <a:pt x="223" y="666"/>
                  </a:cubicBezTo>
                  <a:cubicBezTo>
                    <a:pt x="223" y="666"/>
                    <a:pt x="223" y="666"/>
                    <a:pt x="223" y="666"/>
                  </a:cubicBezTo>
                  <a:cubicBezTo>
                    <a:pt x="224" y="666"/>
                    <a:pt x="224" y="666"/>
                    <a:pt x="224" y="666"/>
                  </a:cubicBezTo>
                  <a:cubicBezTo>
                    <a:pt x="224" y="666"/>
                    <a:pt x="224" y="666"/>
                    <a:pt x="224" y="666"/>
                  </a:cubicBezTo>
                  <a:cubicBezTo>
                    <a:pt x="225" y="666"/>
                    <a:pt x="225" y="666"/>
                    <a:pt x="225" y="666"/>
                  </a:cubicBezTo>
                  <a:cubicBezTo>
                    <a:pt x="225" y="666"/>
                    <a:pt x="225" y="666"/>
                    <a:pt x="225" y="666"/>
                  </a:cubicBezTo>
                  <a:cubicBezTo>
                    <a:pt x="225" y="666"/>
                    <a:pt x="225" y="666"/>
                    <a:pt x="225" y="666"/>
                  </a:cubicBezTo>
                  <a:cubicBezTo>
                    <a:pt x="225" y="666"/>
                    <a:pt x="225" y="666"/>
                    <a:pt x="225" y="666"/>
                  </a:cubicBezTo>
                  <a:cubicBezTo>
                    <a:pt x="225" y="665"/>
                    <a:pt x="225" y="665"/>
                    <a:pt x="225" y="665"/>
                  </a:cubicBezTo>
                  <a:cubicBezTo>
                    <a:pt x="225" y="665"/>
                    <a:pt x="225" y="665"/>
                    <a:pt x="225" y="665"/>
                  </a:cubicBezTo>
                  <a:cubicBezTo>
                    <a:pt x="225" y="665"/>
                    <a:pt x="225" y="665"/>
                    <a:pt x="225" y="665"/>
                  </a:cubicBezTo>
                  <a:cubicBezTo>
                    <a:pt x="225" y="665"/>
                    <a:pt x="225" y="665"/>
                    <a:pt x="225" y="665"/>
                  </a:cubicBezTo>
                  <a:cubicBezTo>
                    <a:pt x="225" y="664"/>
                    <a:pt x="225" y="664"/>
                    <a:pt x="225" y="664"/>
                  </a:cubicBezTo>
                  <a:cubicBezTo>
                    <a:pt x="225" y="664"/>
                    <a:pt x="225" y="664"/>
                    <a:pt x="225" y="664"/>
                  </a:cubicBezTo>
                  <a:cubicBezTo>
                    <a:pt x="225" y="664"/>
                    <a:pt x="225" y="664"/>
                    <a:pt x="225" y="664"/>
                  </a:cubicBezTo>
                  <a:cubicBezTo>
                    <a:pt x="225" y="664"/>
                    <a:pt x="225" y="664"/>
                    <a:pt x="225" y="664"/>
                  </a:cubicBezTo>
                  <a:cubicBezTo>
                    <a:pt x="225" y="663"/>
                    <a:pt x="225" y="663"/>
                    <a:pt x="225" y="663"/>
                  </a:cubicBezTo>
                  <a:cubicBezTo>
                    <a:pt x="225" y="663"/>
                    <a:pt x="225" y="663"/>
                    <a:pt x="225" y="663"/>
                  </a:cubicBezTo>
                  <a:cubicBezTo>
                    <a:pt x="225" y="663"/>
                    <a:pt x="225" y="663"/>
                    <a:pt x="225" y="663"/>
                  </a:cubicBezTo>
                  <a:cubicBezTo>
                    <a:pt x="225" y="663"/>
                    <a:pt x="225" y="663"/>
                    <a:pt x="225" y="663"/>
                  </a:cubicBezTo>
                  <a:cubicBezTo>
                    <a:pt x="225" y="662"/>
                    <a:pt x="225" y="662"/>
                    <a:pt x="225" y="662"/>
                  </a:cubicBezTo>
                  <a:cubicBezTo>
                    <a:pt x="225" y="662"/>
                    <a:pt x="225" y="662"/>
                    <a:pt x="225" y="662"/>
                  </a:cubicBezTo>
                  <a:cubicBezTo>
                    <a:pt x="235" y="658"/>
                    <a:pt x="235" y="658"/>
                    <a:pt x="235" y="658"/>
                  </a:cubicBezTo>
                  <a:cubicBezTo>
                    <a:pt x="235" y="658"/>
                    <a:pt x="235" y="658"/>
                    <a:pt x="235" y="658"/>
                  </a:cubicBezTo>
                  <a:cubicBezTo>
                    <a:pt x="235" y="658"/>
                    <a:pt x="235" y="658"/>
                    <a:pt x="235" y="658"/>
                  </a:cubicBezTo>
                  <a:cubicBezTo>
                    <a:pt x="235" y="658"/>
                    <a:pt x="235" y="658"/>
                    <a:pt x="235" y="658"/>
                  </a:cubicBezTo>
                  <a:cubicBezTo>
                    <a:pt x="234" y="661"/>
                    <a:pt x="234" y="661"/>
                    <a:pt x="234" y="661"/>
                  </a:cubicBezTo>
                  <a:cubicBezTo>
                    <a:pt x="234" y="661"/>
                    <a:pt x="234" y="661"/>
                    <a:pt x="234" y="661"/>
                  </a:cubicBezTo>
                  <a:cubicBezTo>
                    <a:pt x="232" y="664"/>
                    <a:pt x="232" y="664"/>
                    <a:pt x="232" y="664"/>
                  </a:cubicBezTo>
                  <a:cubicBezTo>
                    <a:pt x="232" y="664"/>
                    <a:pt x="232" y="664"/>
                    <a:pt x="232" y="664"/>
                  </a:cubicBezTo>
                  <a:cubicBezTo>
                    <a:pt x="229" y="667"/>
                    <a:pt x="229" y="667"/>
                    <a:pt x="229" y="667"/>
                  </a:cubicBezTo>
                  <a:cubicBezTo>
                    <a:pt x="229" y="667"/>
                    <a:pt x="229" y="667"/>
                    <a:pt x="229" y="667"/>
                  </a:cubicBezTo>
                  <a:cubicBezTo>
                    <a:pt x="226" y="669"/>
                    <a:pt x="226" y="669"/>
                    <a:pt x="226" y="669"/>
                  </a:cubicBezTo>
                  <a:cubicBezTo>
                    <a:pt x="226" y="669"/>
                    <a:pt x="226" y="669"/>
                    <a:pt x="226" y="669"/>
                  </a:cubicBezTo>
                  <a:cubicBezTo>
                    <a:pt x="223" y="671"/>
                    <a:pt x="223" y="671"/>
                    <a:pt x="223" y="671"/>
                  </a:cubicBezTo>
                  <a:cubicBezTo>
                    <a:pt x="223" y="671"/>
                    <a:pt x="223" y="671"/>
                    <a:pt x="223" y="671"/>
                  </a:cubicBezTo>
                  <a:cubicBezTo>
                    <a:pt x="220" y="673"/>
                    <a:pt x="220" y="673"/>
                    <a:pt x="220" y="673"/>
                  </a:cubicBezTo>
                  <a:cubicBezTo>
                    <a:pt x="220" y="673"/>
                    <a:pt x="220" y="673"/>
                    <a:pt x="220" y="673"/>
                  </a:cubicBezTo>
                  <a:cubicBezTo>
                    <a:pt x="217" y="675"/>
                    <a:pt x="217" y="675"/>
                    <a:pt x="217" y="675"/>
                  </a:cubicBezTo>
                  <a:cubicBezTo>
                    <a:pt x="217" y="675"/>
                    <a:pt x="217" y="675"/>
                    <a:pt x="217" y="675"/>
                  </a:cubicBezTo>
                  <a:cubicBezTo>
                    <a:pt x="216" y="675"/>
                    <a:pt x="215" y="676"/>
                    <a:pt x="214" y="676"/>
                  </a:cubicBezTo>
                  <a:cubicBezTo>
                    <a:pt x="214" y="676"/>
                    <a:pt x="214" y="676"/>
                    <a:pt x="214" y="676"/>
                  </a:cubicBezTo>
                  <a:cubicBezTo>
                    <a:pt x="203" y="679"/>
                    <a:pt x="203" y="679"/>
                    <a:pt x="203" y="679"/>
                  </a:cubicBezTo>
                  <a:close/>
                  <a:moveTo>
                    <a:pt x="305" y="665"/>
                  </a:moveTo>
                  <a:cubicBezTo>
                    <a:pt x="306" y="655"/>
                    <a:pt x="306" y="655"/>
                    <a:pt x="306" y="655"/>
                  </a:cubicBezTo>
                  <a:cubicBezTo>
                    <a:pt x="306" y="655"/>
                    <a:pt x="306" y="655"/>
                    <a:pt x="306" y="655"/>
                  </a:cubicBezTo>
                  <a:cubicBezTo>
                    <a:pt x="317" y="649"/>
                    <a:pt x="317" y="649"/>
                    <a:pt x="317" y="649"/>
                  </a:cubicBezTo>
                  <a:cubicBezTo>
                    <a:pt x="317" y="649"/>
                    <a:pt x="317" y="649"/>
                    <a:pt x="317" y="649"/>
                  </a:cubicBezTo>
                  <a:cubicBezTo>
                    <a:pt x="318" y="649"/>
                    <a:pt x="318" y="649"/>
                    <a:pt x="318" y="649"/>
                  </a:cubicBezTo>
                  <a:cubicBezTo>
                    <a:pt x="318" y="649"/>
                    <a:pt x="318" y="649"/>
                    <a:pt x="318" y="649"/>
                  </a:cubicBezTo>
                  <a:cubicBezTo>
                    <a:pt x="318" y="651"/>
                    <a:pt x="318" y="651"/>
                    <a:pt x="318" y="651"/>
                  </a:cubicBezTo>
                  <a:cubicBezTo>
                    <a:pt x="318" y="651"/>
                    <a:pt x="318" y="651"/>
                    <a:pt x="318" y="651"/>
                  </a:cubicBezTo>
                  <a:cubicBezTo>
                    <a:pt x="317" y="653"/>
                    <a:pt x="317" y="653"/>
                    <a:pt x="317" y="653"/>
                  </a:cubicBezTo>
                  <a:cubicBezTo>
                    <a:pt x="317" y="653"/>
                    <a:pt x="317" y="653"/>
                    <a:pt x="317" y="653"/>
                  </a:cubicBezTo>
                  <a:cubicBezTo>
                    <a:pt x="316" y="654"/>
                    <a:pt x="316" y="654"/>
                    <a:pt x="316" y="654"/>
                  </a:cubicBezTo>
                  <a:cubicBezTo>
                    <a:pt x="316" y="654"/>
                    <a:pt x="316" y="654"/>
                    <a:pt x="316" y="654"/>
                  </a:cubicBezTo>
                  <a:cubicBezTo>
                    <a:pt x="315" y="656"/>
                    <a:pt x="315" y="656"/>
                    <a:pt x="315" y="656"/>
                  </a:cubicBezTo>
                  <a:cubicBezTo>
                    <a:pt x="315" y="656"/>
                    <a:pt x="315" y="656"/>
                    <a:pt x="315" y="656"/>
                  </a:cubicBezTo>
                  <a:cubicBezTo>
                    <a:pt x="313" y="657"/>
                    <a:pt x="313" y="657"/>
                    <a:pt x="313" y="657"/>
                  </a:cubicBezTo>
                  <a:cubicBezTo>
                    <a:pt x="313" y="657"/>
                    <a:pt x="313" y="657"/>
                    <a:pt x="313" y="657"/>
                  </a:cubicBezTo>
                  <a:cubicBezTo>
                    <a:pt x="312" y="659"/>
                    <a:pt x="312" y="659"/>
                    <a:pt x="312" y="659"/>
                  </a:cubicBezTo>
                  <a:cubicBezTo>
                    <a:pt x="312" y="659"/>
                    <a:pt x="312" y="659"/>
                    <a:pt x="312" y="659"/>
                  </a:cubicBezTo>
                  <a:cubicBezTo>
                    <a:pt x="311" y="660"/>
                    <a:pt x="311" y="660"/>
                    <a:pt x="311" y="660"/>
                  </a:cubicBezTo>
                  <a:cubicBezTo>
                    <a:pt x="311" y="660"/>
                    <a:pt x="311" y="660"/>
                    <a:pt x="311" y="660"/>
                  </a:cubicBezTo>
                  <a:cubicBezTo>
                    <a:pt x="310" y="661"/>
                    <a:pt x="310" y="661"/>
                    <a:pt x="310" y="661"/>
                  </a:cubicBezTo>
                  <a:cubicBezTo>
                    <a:pt x="310" y="661"/>
                    <a:pt x="310" y="661"/>
                    <a:pt x="310" y="661"/>
                  </a:cubicBezTo>
                  <a:cubicBezTo>
                    <a:pt x="309" y="662"/>
                    <a:pt x="309" y="662"/>
                    <a:pt x="309" y="662"/>
                  </a:cubicBezTo>
                  <a:cubicBezTo>
                    <a:pt x="309" y="662"/>
                    <a:pt x="309" y="662"/>
                    <a:pt x="309" y="662"/>
                  </a:cubicBezTo>
                  <a:cubicBezTo>
                    <a:pt x="309" y="663"/>
                    <a:pt x="309" y="663"/>
                    <a:pt x="309" y="663"/>
                  </a:cubicBezTo>
                  <a:cubicBezTo>
                    <a:pt x="309" y="663"/>
                    <a:pt x="309" y="663"/>
                    <a:pt x="309" y="663"/>
                  </a:cubicBezTo>
                  <a:cubicBezTo>
                    <a:pt x="308" y="663"/>
                    <a:pt x="308" y="663"/>
                    <a:pt x="308" y="663"/>
                  </a:cubicBezTo>
                  <a:cubicBezTo>
                    <a:pt x="308" y="663"/>
                    <a:pt x="308" y="663"/>
                    <a:pt x="308" y="663"/>
                  </a:cubicBezTo>
                  <a:cubicBezTo>
                    <a:pt x="308" y="663"/>
                    <a:pt x="308" y="663"/>
                    <a:pt x="308" y="663"/>
                  </a:cubicBezTo>
                  <a:cubicBezTo>
                    <a:pt x="308" y="663"/>
                    <a:pt x="308" y="663"/>
                    <a:pt x="308" y="663"/>
                  </a:cubicBezTo>
                  <a:cubicBezTo>
                    <a:pt x="307" y="664"/>
                    <a:pt x="307" y="664"/>
                    <a:pt x="307" y="664"/>
                  </a:cubicBezTo>
                  <a:cubicBezTo>
                    <a:pt x="307" y="664"/>
                    <a:pt x="307" y="664"/>
                    <a:pt x="307" y="664"/>
                  </a:cubicBezTo>
                  <a:cubicBezTo>
                    <a:pt x="306" y="665"/>
                    <a:pt x="306" y="665"/>
                    <a:pt x="306" y="665"/>
                  </a:cubicBezTo>
                  <a:cubicBezTo>
                    <a:pt x="306" y="665"/>
                    <a:pt x="306" y="665"/>
                    <a:pt x="306" y="665"/>
                  </a:cubicBezTo>
                  <a:cubicBezTo>
                    <a:pt x="306" y="665"/>
                    <a:pt x="306" y="665"/>
                    <a:pt x="306" y="665"/>
                  </a:cubicBezTo>
                  <a:cubicBezTo>
                    <a:pt x="306" y="665"/>
                    <a:pt x="306" y="665"/>
                    <a:pt x="306" y="665"/>
                  </a:cubicBezTo>
                  <a:cubicBezTo>
                    <a:pt x="305" y="665"/>
                    <a:pt x="305" y="665"/>
                    <a:pt x="305" y="665"/>
                  </a:cubicBezTo>
                  <a:close/>
                  <a:moveTo>
                    <a:pt x="598" y="662"/>
                  </a:moveTo>
                  <a:cubicBezTo>
                    <a:pt x="598" y="661"/>
                    <a:pt x="598" y="661"/>
                    <a:pt x="598" y="661"/>
                  </a:cubicBezTo>
                  <a:cubicBezTo>
                    <a:pt x="598" y="661"/>
                    <a:pt x="598" y="661"/>
                    <a:pt x="598" y="661"/>
                  </a:cubicBezTo>
                  <a:cubicBezTo>
                    <a:pt x="598" y="661"/>
                    <a:pt x="598" y="661"/>
                    <a:pt x="598" y="661"/>
                  </a:cubicBezTo>
                  <a:cubicBezTo>
                    <a:pt x="598" y="661"/>
                    <a:pt x="598" y="661"/>
                    <a:pt x="598" y="661"/>
                  </a:cubicBezTo>
                  <a:cubicBezTo>
                    <a:pt x="598" y="660"/>
                    <a:pt x="598" y="660"/>
                    <a:pt x="598" y="660"/>
                  </a:cubicBezTo>
                  <a:cubicBezTo>
                    <a:pt x="598" y="660"/>
                    <a:pt x="598" y="660"/>
                    <a:pt x="598" y="660"/>
                  </a:cubicBezTo>
                  <a:cubicBezTo>
                    <a:pt x="598" y="659"/>
                    <a:pt x="598" y="659"/>
                    <a:pt x="598" y="659"/>
                  </a:cubicBezTo>
                  <a:cubicBezTo>
                    <a:pt x="598" y="659"/>
                    <a:pt x="598" y="659"/>
                    <a:pt x="598" y="659"/>
                  </a:cubicBezTo>
                  <a:cubicBezTo>
                    <a:pt x="598" y="659"/>
                    <a:pt x="598" y="659"/>
                    <a:pt x="598" y="659"/>
                  </a:cubicBezTo>
                  <a:cubicBezTo>
                    <a:pt x="598" y="659"/>
                    <a:pt x="598" y="659"/>
                    <a:pt x="598" y="659"/>
                  </a:cubicBezTo>
                  <a:cubicBezTo>
                    <a:pt x="598" y="658"/>
                    <a:pt x="598" y="658"/>
                    <a:pt x="598" y="658"/>
                  </a:cubicBezTo>
                  <a:cubicBezTo>
                    <a:pt x="598" y="658"/>
                    <a:pt x="598" y="658"/>
                    <a:pt x="598" y="658"/>
                  </a:cubicBezTo>
                  <a:cubicBezTo>
                    <a:pt x="598" y="658"/>
                    <a:pt x="598" y="658"/>
                    <a:pt x="598" y="658"/>
                  </a:cubicBezTo>
                  <a:cubicBezTo>
                    <a:pt x="598" y="658"/>
                    <a:pt x="598" y="658"/>
                    <a:pt x="598" y="658"/>
                  </a:cubicBezTo>
                  <a:cubicBezTo>
                    <a:pt x="598" y="657"/>
                    <a:pt x="598" y="657"/>
                    <a:pt x="598" y="657"/>
                  </a:cubicBezTo>
                  <a:cubicBezTo>
                    <a:pt x="598" y="657"/>
                    <a:pt x="598" y="657"/>
                    <a:pt x="598" y="657"/>
                  </a:cubicBezTo>
                  <a:cubicBezTo>
                    <a:pt x="598" y="657"/>
                    <a:pt x="598" y="657"/>
                    <a:pt x="598" y="657"/>
                  </a:cubicBezTo>
                  <a:cubicBezTo>
                    <a:pt x="598" y="657"/>
                    <a:pt x="598" y="657"/>
                    <a:pt x="598" y="657"/>
                  </a:cubicBezTo>
                  <a:cubicBezTo>
                    <a:pt x="598" y="657"/>
                    <a:pt x="598" y="657"/>
                    <a:pt x="598" y="657"/>
                  </a:cubicBezTo>
                  <a:cubicBezTo>
                    <a:pt x="598" y="657"/>
                    <a:pt x="598" y="657"/>
                    <a:pt x="598" y="657"/>
                  </a:cubicBezTo>
                  <a:cubicBezTo>
                    <a:pt x="598" y="656"/>
                    <a:pt x="598" y="656"/>
                    <a:pt x="598" y="656"/>
                  </a:cubicBezTo>
                  <a:cubicBezTo>
                    <a:pt x="598" y="656"/>
                    <a:pt x="598" y="656"/>
                    <a:pt x="598" y="656"/>
                  </a:cubicBezTo>
                  <a:cubicBezTo>
                    <a:pt x="598" y="656"/>
                    <a:pt x="598" y="656"/>
                    <a:pt x="598" y="656"/>
                  </a:cubicBezTo>
                  <a:cubicBezTo>
                    <a:pt x="598" y="656"/>
                    <a:pt x="598" y="656"/>
                    <a:pt x="598" y="656"/>
                  </a:cubicBezTo>
                  <a:cubicBezTo>
                    <a:pt x="599" y="656"/>
                    <a:pt x="599" y="656"/>
                    <a:pt x="599" y="656"/>
                  </a:cubicBezTo>
                  <a:cubicBezTo>
                    <a:pt x="599" y="656"/>
                    <a:pt x="599" y="656"/>
                    <a:pt x="599" y="656"/>
                  </a:cubicBezTo>
                  <a:cubicBezTo>
                    <a:pt x="599" y="656"/>
                    <a:pt x="599" y="656"/>
                    <a:pt x="599" y="656"/>
                  </a:cubicBezTo>
                  <a:cubicBezTo>
                    <a:pt x="599" y="656"/>
                    <a:pt x="599" y="656"/>
                    <a:pt x="599" y="656"/>
                  </a:cubicBezTo>
                  <a:cubicBezTo>
                    <a:pt x="600" y="656"/>
                    <a:pt x="600" y="656"/>
                    <a:pt x="600" y="656"/>
                  </a:cubicBezTo>
                  <a:cubicBezTo>
                    <a:pt x="600" y="656"/>
                    <a:pt x="600" y="656"/>
                    <a:pt x="600" y="656"/>
                  </a:cubicBezTo>
                  <a:cubicBezTo>
                    <a:pt x="600" y="657"/>
                    <a:pt x="600" y="657"/>
                    <a:pt x="600" y="657"/>
                  </a:cubicBezTo>
                  <a:cubicBezTo>
                    <a:pt x="600" y="657"/>
                    <a:pt x="600" y="657"/>
                    <a:pt x="600" y="657"/>
                  </a:cubicBezTo>
                  <a:cubicBezTo>
                    <a:pt x="600" y="657"/>
                    <a:pt x="600" y="657"/>
                    <a:pt x="600" y="657"/>
                  </a:cubicBezTo>
                  <a:cubicBezTo>
                    <a:pt x="600" y="657"/>
                    <a:pt x="600" y="657"/>
                    <a:pt x="600" y="657"/>
                  </a:cubicBezTo>
                  <a:cubicBezTo>
                    <a:pt x="600" y="658"/>
                    <a:pt x="600" y="658"/>
                    <a:pt x="600" y="658"/>
                  </a:cubicBezTo>
                  <a:cubicBezTo>
                    <a:pt x="600" y="658"/>
                    <a:pt x="600" y="658"/>
                    <a:pt x="600" y="658"/>
                  </a:cubicBezTo>
                  <a:cubicBezTo>
                    <a:pt x="600" y="658"/>
                    <a:pt x="600" y="658"/>
                    <a:pt x="600" y="658"/>
                  </a:cubicBezTo>
                  <a:cubicBezTo>
                    <a:pt x="600" y="658"/>
                    <a:pt x="600" y="658"/>
                    <a:pt x="600" y="658"/>
                  </a:cubicBezTo>
                  <a:cubicBezTo>
                    <a:pt x="600" y="658"/>
                    <a:pt x="600" y="658"/>
                    <a:pt x="600" y="658"/>
                  </a:cubicBezTo>
                  <a:cubicBezTo>
                    <a:pt x="600" y="658"/>
                    <a:pt x="600" y="658"/>
                    <a:pt x="600" y="658"/>
                  </a:cubicBezTo>
                  <a:cubicBezTo>
                    <a:pt x="601" y="658"/>
                    <a:pt x="601" y="658"/>
                    <a:pt x="601" y="658"/>
                  </a:cubicBezTo>
                  <a:cubicBezTo>
                    <a:pt x="601" y="658"/>
                    <a:pt x="601" y="658"/>
                    <a:pt x="601" y="658"/>
                  </a:cubicBezTo>
                  <a:cubicBezTo>
                    <a:pt x="601" y="659"/>
                    <a:pt x="601" y="659"/>
                    <a:pt x="601" y="659"/>
                  </a:cubicBezTo>
                  <a:cubicBezTo>
                    <a:pt x="601" y="659"/>
                    <a:pt x="601" y="659"/>
                    <a:pt x="601" y="659"/>
                  </a:cubicBezTo>
                  <a:cubicBezTo>
                    <a:pt x="602" y="659"/>
                    <a:pt x="602" y="659"/>
                    <a:pt x="602" y="659"/>
                  </a:cubicBezTo>
                  <a:cubicBezTo>
                    <a:pt x="602" y="659"/>
                    <a:pt x="602" y="659"/>
                    <a:pt x="602" y="659"/>
                  </a:cubicBezTo>
                  <a:cubicBezTo>
                    <a:pt x="601" y="660"/>
                    <a:pt x="601" y="660"/>
                    <a:pt x="601" y="660"/>
                  </a:cubicBezTo>
                  <a:cubicBezTo>
                    <a:pt x="601" y="660"/>
                    <a:pt x="601" y="660"/>
                    <a:pt x="601" y="660"/>
                  </a:cubicBezTo>
                  <a:cubicBezTo>
                    <a:pt x="601" y="660"/>
                    <a:pt x="601" y="660"/>
                    <a:pt x="601" y="660"/>
                  </a:cubicBezTo>
                  <a:cubicBezTo>
                    <a:pt x="601" y="660"/>
                    <a:pt x="601" y="660"/>
                    <a:pt x="601" y="660"/>
                  </a:cubicBezTo>
                  <a:cubicBezTo>
                    <a:pt x="601" y="660"/>
                    <a:pt x="601" y="660"/>
                    <a:pt x="601" y="660"/>
                  </a:cubicBezTo>
                  <a:cubicBezTo>
                    <a:pt x="601" y="660"/>
                    <a:pt x="601" y="660"/>
                    <a:pt x="601" y="660"/>
                  </a:cubicBezTo>
                  <a:cubicBezTo>
                    <a:pt x="601" y="661"/>
                    <a:pt x="601" y="661"/>
                    <a:pt x="601" y="661"/>
                  </a:cubicBezTo>
                  <a:cubicBezTo>
                    <a:pt x="601" y="661"/>
                    <a:pt x="601" y="661"/>
                    <a:pt x="601" y="661"/>
                  </a:cubicBezTo>
                  <a:cubicBezTo>
                    <a:pt x="600" y="661"/>
                    <a:pt x="600" y="661"/>
                    <a:pt x="600" y="661"/>
                  </a:cubicBezTo>
                  <a:cubicBezTo>
                    <a:pt x="600" y="661"/>
                    <a:pt x="600" y="661"/>
                    <a:pt x="600" y="661"/>
                  </a:cubicBezTo>
                  <a:cubicBezTo>
                    <a:pt x="600" y="661"/>
                    <a:pt x="600" y="661"/>
                    <a:pt x="600" y="661"/>
                  </a:cubicBezTo>
                  <a:cubicBezTo>
                    <a:pt x="600" y="661"/>
                    <a:pt x="600" y="661"/>
                    <a:pt x="600" y="661"/>
                  </a:cubicBezTo>
                  <a:cubicBezTo>
                    <a:pt x="599" y="661"/>
                    <a:pt x="599" y="661"/>
                    <a:pt x="599" y="661"/>
                  </a:cubicBezTo>
                  <a:cubicBezTo>
                    <a:pt x="599" y="661"/>
                    <a:pt x="599" y="661"/>
                    <a:pt x="599" y="661"/>
                  </a:cubicBezTo>
                  <a:cubicBezTo>
                    <a:pt x="599" y="662"/>
                    <a:pt x="599" y="662"/>
                    <a:pt x="599" y="662"/>
                  </a:cubicBezTo>
                  <a:lnTo>
                    <a:pt x="598" y="662"/>
                  </a:lnTo>
                  <a:close/>
                  <a:moveTo>
                    <a:pt x="615" y="662"/>
                  </a:moveTo>
                  <a:cubicBezTo>
                    <a:pt x="614" y="662"/>
                    <a:pt x="614" y="662"/>
                    <a:pt x="614" y="662"/>
                  </a:cubicBezTo>
                  <a:cubicBezTo>
                    <a:pt x="614" y="662"/>
                    <a:pt x="614" y="662"/>
                    <a:pt x="614" y="662"/>
                  </a:cubicBezTo>
                  <a:cubicBezTo>
                    <a:pt x="614" y="661"/>
                    <a:pt x="614" y="661"/>
                    <a:pt x="614" y="661"/>
                  </a:cubicBezTo>
                  <a:cubicBezTo>
                    <a:pt x="614" y="661"/>
                    <a:pt x="614" y="661"/>
                    <a:pt x="614" y="661"/>
                  </a:cubicBezTo>
                  <a:cubicBezTo>
                    <a:pt x="614" y="661"/>
                    <a:pt x="614" y="661"/>
                    <a:pt x="614" y="661"/>
                  </a:cubicBezTo>
                  <a:cubicBezTo>
                    <a:pt x="614" y="661"/>
                    <a:pt x="614" y="661"/>
                    <a:pt x="614" y="661"/>
                  </a:cubicBezTo>
                  <a:cubicBezTo>
                    <a:pt x="614" y="661"/>
                    <a:pt x="614" y="661"/>
                    <a:pt x="614" y="661"/>
                  </a:cubicBezTo>
                  <a:cubicBezTo>
                    <a:pt x="614" y="661"/>
                    <a:pt x="614" y="661"/>
                    <a:pt x="614" y="661"/>
                  </a:cubicBezTo>
                  <a:cubicBezTo>
                    <a:pt x="613" y="661"/>
                    <a:pt x="613" y="661"/>
                    <a:pt x="613" y="661"/>
                  </a:cubicBezTo>
                  <a:cubicBezTo>
                    <a:pt x="613" y="661"/>
                    <a:pt x="613" y="661"/>
                    <a:pt x="613" y="661"/>
                  </a:cubicBezTo>
                  <a:cubicBezTo>
                    <a:pt x="613" y="660"/>
                    <a:pt x="613" y="660"/>
                    <a:pt x="613" y="660"/>
                  </a:cubicBezTo>
                  <a:cubicBezTo>
                    <a:pt x="613" y="660"/>
                    <a:pt x="613" y="660"/>
                    <a:pt x="613" y="660"/>
                  </a:cubicBezTo>
                  <a:cubicBezTo>
                    <a:pt x="613" y="660"/>
                    <a:pt x="613" y="660"/>
                    <a:pt x="613" y="660"/>
                  </a:cubicBezTo>
                  <a:cubicBezTo>
                    <a:pt x="613" y="660"/>
                    <a:pt x="613" y="660"/>
                    <a:pt x="613" y="660"/>
                  </a:cubicBezTo>
                  <a:cubicBezTo>
                    <a:pt x="613" y="659"/>
                    <a:pt x="613" y="659"/>
                    <a:pt x="613" y="659"/>
                  </a:cubicBezTo>
                  <a:cubicBezTo>
                    <a:pt x="613" y="659"/>
                    <a:pt x="613" y="659"/>
                    <a:pt x="613" y="659"/>
                  </a:cubicBezTo>
                  <a:cubicBezTo>
                    <a:pt x="613" y="658"/>
                    <a:pt x="613" y="658"/>
                    <a:pt x="613" y="658"/>
                  </a:cubicBezTo>
                  <a:cubicBezTo>
                    <a:pt x="613" y="658"/>
                    <a:pt x="613" y="658"/>
                    <a:pt x="613" y="658"/>
                  </a:cubicBezTo>
                  <a:cubicBezTo>
                    <a:pt x="613" y="658"/>
                    <a:pt x="613" y="658"/>
                    <a:pt x="613" y="658"/>
                  </a:cubicBezTo>
                  <a:cubicBezTo>
                    <a:pt x="613" y="658"/>
                    <a:pt x="613" y="658"/>
                    <a:pt x="613" y="658"/>
                  </a:cubicBezTo>
                  <a:cubicBezTo>
                    <a:pt x="613" y="657"/>
                    <a:pt x="613" y="657"/>
                    <a:pt x="613" y="657"/>
                  </a:cubicBezTo>
                  <a:cubicBezTo>
                    <a:pt x="613" y="657"/>
                    <a:pt x="613" y="657"/>
                    <a:pt x="613" y="657"/>
                  </a:cubicBezTo>
                  <a:cubicBezTo>
                    <a:pt x="614" y="656"/>
                    <a:pt x="614" y="656"/>
                    <a:pt x="614" y="656"/>
                  </a:cubicBezTo>
                  <a:cubicBezTo>
                    <a:pt x="614" y="656"/>
                    <a:pt x="614" y="656"/>
                    <a:pt x="614" y="656"/>
                  </a:cubicBezTo>
                  <a:cubicBezTo>
                    <a:pt x="613" y="656"/>
                    <a:pt x="613" y="656"/>
                    <a:pt x="613" y="656"/>
                  </a:cubicBezTo>
                  <a:cubicBezTo>
                    <a:pt x="613" y="656"/>
                    <a:pt x="613" y="656"/>
                    <a:pt x="613" y="656"/>
                  </a:cubicBezTo>
                  <a:cubicBezTo>
                    <a:pt x="613" y="655"/>
                    <a:pt x="613" y="655"/>
                    <a:pt x="613" y="655"/>
                  </a:cubicBezTo>
                  <a:cubicBezTo>
                    <a:pt x="613" y="655"/>
                    <a:pt x="613" y="655"/>
                    <a:pt x="613" y="655"/>
                  </a:cubicBezTo>
                  <a:cubicBezTo>
                    <a:pt x="613" y="654"/>
                    <a:pt x="613" y="654"/>
                    <a:pt x="613" y="654"/>
                  </a:cubicBezTo>
                  <a:cubicBezTo>
                    <a:pt x="613" y="654"/>
                    <a:pt x="613" y="654"/>
                    <a:pt x="613" y="654"/>
                  </a:cubicBezTo>
                  <a:cubicBezTo>
                    <a:pt x="614" y="654"/>
                    <a:pt x="614" y="654"/>
                    <a:pt x="614" y="654"/>
                  </a:cubicBezTo>
                  <a:cubicBezTo>
                    <a:pt x="614" y="654"/>
                    <a:pt x="614" y="654"/>
                    <a:pt x="614" y="654"/>
                  </a:cubicBezTo>
                  <a:cubicBezTo>
                    <a:pt x="615" y="653"/>
                    <a:pt x="615" y="653"/>
                    <a:pt x="615" y="653"/>
                  </a:cubicBezTo>
                  <a:cubicBezTo>
                    <a:pt x="615" y="653"/>
                    <a:pt x="615" y="653"/>
                    <a:pt x="615" y="653"/>
                  </a:cubicBezTo>
                  <a:cubicBezTo>
                    <a:pt x="617" y="654"/>
                    <a:pt x="617" y="654"/>
                    <a:pt x="617" y="654"/>
                  </a:cubicBezTo>
                  <a:cubicBezTo>
                    <a:pt x="617" y="654"/>
                    <a:pt x="617" y="654"/>
                    <a:pt x="617" y="654"/>
                  </a:cubicBezTo>
                  <a:cubicBezTo>
                    <a:pt x="617" y="655"/>
                    <a:pt x="617" y="655"/>
                    <a:pt x="617" y="655"/>
                  </a:cubicBezTo>
                  <a:cubicBezTo>
                    <a:pt x="617" y="655"/>
                    <a:pt x="617" y="655"/>
                    <a:pt x="617" y="655"/>
                  </a:cubicBezTo>
                  <a:cubicBezTo>
                    <a:pt x="617" y="656"/>
                    <a:pt x="617" y="656"/>
                    <a:pt x="617" y="656"/>
                  </a:cubicBezTo>
                  <a:cubicBezTo>
                    <a:pt x="617" y="656"/>
                    <a:pt x="617" y="656"/>
                    <a:pt x="617" y="656"/>
                  </a:cubicBezTo>
                  <a:cubicBezTo>
                    <a:pt x="617" y="657"/>
                    <a:pt x="617" y="657"/>
                    <a:pt x="617" y="657"/>
                  </a:cubicBezTo>
                  <a:cubicBezTo>
                    <a:pt x="617" y="657"/>
                    <a:pt x="617" y="657"/>
                    <a:pt x="617" y="657"/>
                  </a:cubicBezTo>
                  <a:cubicBezTo>
                    <a:pt x="617" y="658"/>
                    <a:pt x="617" y="658"/>
                    <a:pt x="617" y="658"/>
                  </a:cubicBezTo>
                  <a:cubicBezTo>
                    <a:pt x="617" y="658"/>
                    <a:pt x="617" y="658"/>
                    <a:pt x="617" y="658"/>
                  </a:cubicBezTo>
                  <a:cubicBezTo>
                    <a:pt x="617" y="659"/>
                    <a:pt x="617" y="659"/>
                    <a:pt x="617" y="659"/>
                  </a:cubicBezTo>
                  <a:cubicBezTo>
                    <a:pt x="617" y="659"/>
                    <a:pt x="617" y="659"/>
                    <a:pt x="617" y="659"/>
                  </a:cubicBezTo>
                  <a:cubicBezTo>
                    <a:pt x="617" y="660"/>
                    <a:pt x="617" y="660"/>
                    <a:pt x="617" y="660"/>
                  </a:cubicBezTo>
                  <a:cubicBezTo>
                    <a:pt x="617" y="660"/>
                    <a:pt x="617" y="660"/>
                    <a:pt x="617" y="660"/>
                  </a:cubicBezTo>
                  <a:cubicBezTo>
                    <a:pt x="616" y="661"/>
                    <a:pt x="616" y="661"/>
                    <a:pt x="616" y="661"/>
                  </a:cubicBezTo>
                  <a:cubicBezTo>
                    <a:pt x="616" y="661"/>
                    <a:pt x="616" y="661"/>
                    <a:pt x="616" y="661"/>
                  </a:cubicBezTo>
                  <a:cubicBezTo>
                    <a:pt x="616" y="662"/>
                    <a:pt x="616" y="662"/>
                    <a:pt x="616" y="662"/>
                  </a:cubicBezTo>
                  <a:lnTo>
                    <a:pt x="615" y="662"/>
                  </a:lnTo>
                  <a:close/>
                  <a:moveTo>
                    <a:pt x="607" y="656"/>
                  </a:moveTo>
                  <a:cubicBezTo>
                    <a:pt x="606" y="656"/>
                    <a:pt x="606" y="656"/>
                    <a:pt x="606" y="656"/>
                  </a:cubicBezTo>
                  <a:cubicBezTo>
                    <a:pt x="606" y="656"/>
                    <a:pt x="606" y="656"/>
                    <a:pt x="606" y="656"/>
                  </a:cubicBezTo>
                  <a:cubicBezTo>
                    <a:pt x="605" y="655"/>
                    <a:pt x="605" y="655"/>
                    <a:pt x="605" y="655"/>
                  </a:cubicBezTo>
                  <a:cubicBezTo>
                    <a:pt x="605" y="655"/>
                    <a:pt x="605" y="655"/>
                    <a:pt x="605" y="655"/>
                  </a:cubicBezTo>
                  <a:cubicBezTo>
                    <a:pt x="605" y="655"/>
                    <a:pt x="605" y="655"/>
                    <a:pt x="605" y="655"/>
                  </a:cubicBezTo>
                  <a:cubicBezTo>
                    <a:pt x="605" y="655"/>
                    <a:pt x="605" y="655"/>
                    <a:pt x="605" y="655"/>
                  </a:cubicBezTo>
                  <a:cubicBezTo>
                    <a:pt x="604" y="655"/>
                    <a:pt x="604" y="655"/>
                    <a:pt x="604" y="655"/>
                  </a:cubicBezTo>
                  <a:cubicBezTo>
                    <a:pt x="604" y="655"/>
                    <a:pt x="604" y="655"/>
                    <a:pt x="604" y="655"/>
                  </a:cubicBezTo>
                  <a:cubicBezTo>
                    <a:pt x="604" y="655"/>
                    <a:pt x="604" y="655"/>
                    <a:pt x="604" y="655"/>
                  </a:cubicBezTo>
                  <a:cubicBezTo>
                    <a:pt x="604" y="655"/>
                    <a:pt x="604" y="655"/>
                    <a:pt x="604" y="655"/>
                  </a:cubicBezTo>
                  <a:cubicBezTo>
                    <a:pt x="603" y="654"/>
                    <a:pt x="603" y="654"/>
                    <a:pt x="603" y="654"/>
                  </a:cubicBezTo>
                  <a:cubicBezTo>
                    <a:pt x="603" y="654"/>
                    <a:pt x="603" y="654"/>
                    <a:pt x="603" y="654"/>
                  </a:cubicBezTo>
                  <a:cubicBezTo>
                    <a:pt x="603" y="654"/>
                    <a:pt x="603" y="654"/>
                    <a:pt x="603" y="654"/>
                  </a:cubicBezTo>
                  <a:cubicBezTo>
                    <a:pt x="603" y="654"/>
                    <a:pt x="603" y="654"/>
                    <a:pt x="603" y="654"/>
                  </a:cubicBezTo>
                  <a:cubicBezTo>
                    <a:pt x="603" y="654"/>
                    <a:pt x="603" y="654"/>
                    <a:pt x="603" y="654"/>
                  </a:cubicBezTo>
                  <a:cubicBezTo>
                    <a:pt x="603" y="654"/>
                    <a:pt x="603" y="654"/>
                    <a:pt x="603" y="654"/>
                  </a:cubicBezTo>
                  <a:cubicBezTo>
                    <a:pt x="603" y="652"/>
                    <a:pt x="603" y="652"/>
                    <a:pt x="603" y="652"/>
                  </a:cubicBezTo>
                  <a:cubicBezTo>
                    <a:pt x="603" y="652"/>
                    <a:pt x="603" y="652"/>
                    <a:pt x="603" y="652"/>
                  </a:cubicBezTo>
                  <a:cubicBezTo>
                    <a:pt x="603" y="652"/>
                    <a:pt x="603" y="652"/>
                    <a:pt x="603" y="652"/>
                  </a:cubicBezTo>
                  <a:cubicBezTo>
                    <a:pt x="603" y="652"/>
                    <a:pt x="603" y="652"/>
                    <a:pt x="603" y="652"/>
                  </a:cubicBezTo>
                  <a:cubicBezTo>
                    <a:pt x="603" y="652"/>
                    <a:pt x="603" y="652"/>
                    <a:pt x="603" y="652"/>
                  </a:cubicBezTo>
                  <a:cubicBezTo>
                    <a:pt x="603" y="652"/>
                    <a:pt x="603" y="652"/>
                    <a:pt x="603" y="652"/>
                  </a:cubicBezTo>
                  <a:cubicBezTo>
                    <a:pt x="604" y="652"/>
                    <a:pt x="604" y="652"/>
                    <a:pt x="604" y="652"/>
                  </a:cubicBezTo>
                  <a:cubicBezTo>
                    <a:pt x="604" y="652"/>
                    <a:pt x="604" y="652"/>
                    <a:pt x="604" y="652"/>
                  </a:cubicBezTo>
                  <a:cubicBezTo>
                    <a:pt x="604" y="651"/>
                    <a:pt x="604" y="651"/>
                    <a:pt x="604" y="651"/>
                  </a:cubicBezTo>
                  <a:cubicBezTo>
                    <a:pt x="604" y="651"/>
                    <a:pt x="604" y="651"/>
                    <a:pt x="604" y="651"/>
                  </a:cubicBezTo>
                  <a:cubicBezTo>
                    <a:pt x="604" y="651"/>
                    <a:pt x="604" y="651"/>
                    <a:pt x="604" y="651"/>
                  </a:cubicBezTo>
                  <a:cubicBezTo>
                    <a:pt x="604" y="651"/>
                    <a:pt x="604" y="651"/>
                    <a:pt x="604" y="651"/>
                  </a:cubicBezTo>
                  <a:cubicBezTo>
                    <a:pt x="605" y="651"/>
                    <a:pt x="605" y="651"/>
                    <a:pt x="605" y="651"/>
                  </a:cubicBezTo>
                  <a:cubicBezTo>
                    <a:pt x="605" y="651"/>
                    <a:pt x="605" y="651"/>
                    <a:pt x="605" y="651"/>
                  </a:cubicBezTo>
                  <a:cubicBezTo>
                    <a:pt x="605" y="650"/>
                    <a:pt x="605" y="650"/>
                    <a:pt x="605" y="650"/>
                  </a:cubicBezTo>
                  <a:cubicBezTo>
                    <a:pt x="605" y="650"/>
                    <a:pt x="605" y="650"/>
                    <a:pt x="605" y="650"/>
                  </a:cubicBezTo>
                  <a:cubicBezTo>
                    <a:pt x="605" y="650"/>
                    <a:pt x="605" y="650"/>
                    <a:pt x="605" y="650"/>
                  </a:cubicBezTo>
                  <a:cubicBezTo>
                    <a:pt x="605" y="650"/>
                    <a:pt x="605" y="650"/>
                    <a:pt x="605" y="650"/>
                  </a:cubicBezTo>
                  <a:cubicBezTo>
                    <a:pt x="606" y="650"/>
                    <a:pt x="606" y="650"/>
                    <a:pt x="606" y="650"/>
                  </a:cubicBezTo>
                  <a:cubicBezTo>
                    <a:pt x="606" y="650"/>
                    <a:pt x="606" y="650"/>
                    <a:pt x="606" y="650"/>
                  </a:cubicBezTo>
                  <a:cubicBezTo>
                    <a:pt x="607" y="650"/>
                    <a:pt x="607" y="650"/>
                    <a:pt x="607" y="650"/>
                  </a:cubicBezTo>
                  <a:cubicBezTo>
                    <a:pt x="607" y="650"/>
                    <a:pt x="607" y="650"/>
                    <a:pt x="607" y="650"/>
                  </a:cubicBezTo>
                  <a:cubicBezTo>
                    <a:pt x="608" y="651"/>
                    <a:pt x="608" y="651"/>
                    <a:pt x="608" y="651"/>
                  </a:cubicBezTo>
                  <a:cubicBezTo>
                    <a:pt x="608" y="651"/>
                    <a:pt x="608" y="651"/>
                    <a:pt x="608" y="651"/>
                  </a:cubicBezTo>
                  <a:cubicBezTo>
                    <a:pt x="609" y="651"/>
                    <a:pt x="609" y="651"/>
                    <a:pt x="609" y="651"/>
                  </a:cubicBezTo>
                  <a:cubicBezTo>
                    <a:pt x="609" y="651"/>
                    <a:pt x="609" y="651"/>
                    <a:pt x="609" y="651"/>
                  </a:cubicBezTo>
                  <a:cubicBezTo>
                    <a:pt x="609" y="652"/>
                    <a:pt x="609" y="652"/>
                    <a:pt x="609" y="652"/>
                  </a:cubicBezTo>
                  <a:cubicBezTo>
                    <a:pt x="609" y="652"/>
                    <a:pt x="609" y="652"/>
                    <a:pt x="609" y="652"/>
                  </a:cubicBezTo>
                  <a:cubicBezTo>
                    <a:pt x="610" y="653"/>
                    <a:pt x="610" y="653"/>
                    <a:pt x="610" y="653"/>
                  </a:cubicBezTo>
                  <a:cubicBezTo>
                    <a:pt x="610" y="653"/>
                    <a:pt x="610" y="653"/>
                    <a:pt x="610" y="653"/>
                  </a:cubicBezTo>
                  <a:cubicBezTo>
                    <a:pt x="610" y="654"/>
                    <a:pt x="610" y="654"/>
                    <a:pt x="610" y="654"/>
                  </a:cubicBezTo>
                  <a:cubicBezTo>
                    <a:pt x="610" y="654"/>
                    <a:pt x="610" y="654"/>
                    <a:pt x="610" y="654"/>
                  </a:cubicBezTo>
                  <a:cubicBezTo>
                    <a:pt x="610" y="654"/>
                    <a:pt x="610" y="654"/>
                    <a:pt x="610" y="654"/>
                  </a:cubicBezTo>
                  <a:cubicBezTo>
                    <a:pt x="610" y="654"/>
                    <a:pt x="610" y="654"/>
                    <a:pt x="610" y="654"/>
                  </a:cubicBezTo>
                  <a:cubicBezTo>
                    <a:pt x="609" y="654"/>
                    <a:pt x="609" y="654"/>
                    <a:pt x="609" y="654"/>
                  </a:cubicBezTo>
                  <a:cubicBezTo>
                    <a:pt x="609" y="654"/>
                    <a:pt x="609" y="654"/>
                    <a:pt x="609" y="654"/>
                  </a:cubicBezTo>
                  <a:cubicBezTo>
                    <a:pt x="609" y="655"/>
                    <a:pt x="609" y="655"/>
                    <a:pt x="609" y="655"/>
                  </a:cubicBezTo>
                  <a:cubicBezTo>
                    <a:pt x="609" y="655"/>
                    <a:pt x="609" y="655"/>
                    <a:pt x="609" y="655"/>
                  </a:cubicBezTo>
                  <a:cubicBezTo>
                    <a:pt x="609" y="655"/>
                    <a:pt x="609" y="655"/>
                    <a:pt x="609" y="655"/>
                  </a:cubicBezTo>
                  <a:cubicBezTo>
                    <a:pt x="609" y="655"/>
                    <a:pt x="609" y="655"/>
                    <a:pt x="609" y="655"/>
                  </a:cubicBezTo>
                  <a:cubicBezTo>
                    <a:pt x="608" y="655"/>
                    <a:pt x="608" y="655"/>
                    <a:pt x="608" y="655"/>
                  </a:cubicBezTo>
                  <a:cubicBezTo>
                    <a:pt x="608" y="655"/>
                    <a:pt x="608" y="655"/>
                    <a:pt x="608" y="655"/>
                  </a:cubicBezTo>
                  <a:cubicBezTo>
                    <a:pt x="608" y="655"/>
                    <a:pt x="608" y="655"/>
                    <a:pt x="608" y="655"/>
                  </a:cubicBezTo>
                  <a:cubicBezTo>
                    <a:pt x="608" y="655"/>
                    <a:pt x="608" y="655"/>
                    <a:pt x="608" y="655"/>
                  </a:cubicBezTo>
                  <a:cubicBezTo>
                    <a:pt x="608" y="656"/>
                    <a:pt x="608" y="656"/>
                    <a:pt x="608" y="656"/>
                  </a:cubicBezTo>
                  <a:cubicBezTo>
                    <a:pt x="608" y="656"/>
                    <a:pt x="608" y="656"/>
                    <a:pt x="608" y="656"/>
                  </a:cubicBezTo>
                  <a:cubicBezTo>
                    <a:pt x="607" y="656"/>
                    <a:pt x="607" y="656"/>
                    <a:pt x="607" y="656"/>
                  </a:cubicBezTo>
                  <a:cubicBezTo>
                    <a:pt x="607" y="656"/>
                    <a:pt x="607" y="656"/>
                    <a:pt x="607" y="656"/>
                  </a:cubicBezTo>
                  <a:cubicBezTo>
                    <a:pt x="607" y="656"/>
                    <a:pt x="607" y="656"/>
                    <a:pt x="607" y="656"/>
                  </a:cubicBezTo>
                  <a:close/>
                  <a:moveTo>
                    <a:pt x="307" y="647"/>
                  </a:moveTo>
                  <a:cubicBezTo>
                    <a:pt x="307" y="647"/>
                    <a:pt x="307" y="647"/>
                    <a:pt x="307" y="647"/>
                  </a:cubicBezTo>
                  <a:cubicBezTo>
                    <a:pt x="307" y="647"/>
                    <a:pt x="307" y="647"/>
                    <a:pt x="307" y="647"/>
                  </a:cubicBezTo>
                  <a:cubicBezTo>
                    <a:pt x="307" y="646"/>
                    <a:pt x="307" y="646"/>
                    <a:pt x="307" y="646"/>
                  </a:cubicBezTo>
                  <a:cubicBezTo>
                    <a:pt x="307" y="646"/>
                    <a:pt x="307" y="646"/>
                    <a:pt x="307" y="646"/>
                  </a:cubicBezTo>
                  <a:cubicBezTo>
                    <a:pt x="307" y="646"/>
                    <a:pt x="307" y="646"/>
                    <a:pt x="307" y="646"/>
                  </a:cubicBezTo>
                  <a:cubicBezTo>
                    <a:pt x="307" y="646"/>
                    <a:pt x="307" y="646"/>
                    <a:pt x="307" y="646"/>
                  </a:cubicBezTo>
                  <a:cubicBezTo>
                    <a:pt x="307" y="646"/>
                    <a:pt x="307" y="646"/>
                    <a:pt x="307" y="646"/>
                  </a:cubicBezTo>
                  <a:cubicBezTo>
                    <a:pt x="307" y="646"/>
                    <a:pt x="307" y="646"/>
                    <a:pt x="307" y="646"/>
                  </a:cubicBezTo>
                  <a:cubicBezTo>
                    <a:pt x="307" y="645"/>
                    <a:pt x="307" y="645"/>
                    <a:pt x="307" y="645"/>
                  </a:cubicBezTo>
                  <a:cubicBezTo>
                    <a:pt x="307" y="645"/>
                    <a:pt x="307" y="645"/>
                    <a:pt x="307" y="645"/>
                  </a:cubicBezTo>
                  <a:cubicBezTo>
                    <a:pt x="307" y="645"/>
                    <a:pt x="307" y="645"/>
                    <a:pt x="307" y="645"/>
                  </a:cubicBezTo>
                  <a:cubicBezTo>
                    <a:pt x="307" y="645"/>
                    <a:pt x="307" y="645"/>
                    <a:pt x="307" y="645"/>
                  </a:cubicBezTo>
                  <a:cubicBezTo>
                    <a:pt x="307" y="645"/>
                    <a:pt x="307" y="645"/>
                    <a:pt x="307" y="645"/>
                  </a:cubicBezTo>
                  <a:cubicBezTo>
                    <a:pt x="307" y="645"/>
                    <a:pt x="307" y="645"/>
                    <a:pt x="307" y="645"/>
                  </a:cubicBezTo>
                  <a:cubicBezTo>
                    <a:pt x="307" y="644"/>
                    <a:pt x="307" y="644"/>
                    <a:pt x="307" y="644"/>
                  </a:cubicBezTo>
                  <a:cubicBezTo>
                    <a:pt x="307" y="644"/>
                    <a:pt x="307" y="644"/>
                    <a:pt x="307" y="644"/>
                  </a:cubicBezTo>
                  <a:cubicBezTo>
                    <a:pt x="312" y="642"/>
                    <a:pt x="312" y="642"/>
                    <a:pt x="312" y="642"/>
                  </a:cubicBezTo>
                  <a:cubicBezTo>
                    <a:pt x="312" y="642"/>
                    <a:pt x="312" y="642"/>
                    <a:pt x="312" y="642"/>
                  </a:cubicBezTo>
                  <a:cubicBezTo>
                    <a:pt x="312" y="643"/>
                    <a:pt x="312" y="643"/>
                    <a:pt x="312" y="643"/>
                  </a:cubicBezTo>
                  <a:cubicBezTo>
                    <a:pt x="312" y="643"/>
                    <a:pt x="312" y="643"/>
                    <a:pt x="312" y="643"/>
                  </a:cubicBezTo>
                  <a:cubicBezTo>
                    <a:pt x="311" y="644"/>
                    <a:pt x="311" y="644"/>
                    <a:pt x="311" y="644"/>
                  </a:cubicBezTo>
                  <a:cubicBezTo>
                    <a:pt x="311" y="644"/>
                    <a:pt x="311" y="644"/>
                    <a:pt x="311" y="644"/>
                  </a:cubicBezTo>
                  <a:cubicBezTo>
                    <a:pt x="310" y="644"/>
                    <a:pt x="310" y="644"/>
                    <a:pt x="310" y="644"/>
                  </a:cubicBezTo>
                  <a:cubicBezTo>
                    <a:pt x="310" y="644"/>
                    <a:pt x="310" y="644"/>
                    <a:pt x="310" y="644"/>
                  </a:cubicBezTo>
                  <a:cubicBezTo>
                    <a:pt x="310" y="645"/>
                    <a:pt x="310" y="645"/>
                    <a:pt x="310" y="645"/>
                  </a:cubicBezTo>
                  <a:cubicBezTo>
                    <a:pt x="310" y="645"/>
                    <a:pt x="310" y="645"/>
                    <a:pt x="310" y="645"/>
                  </a:cubicBezTo>
                  <a:cubicBezTo>
                    <a:pt x="309" y="646"/>
                    <a:pt x="309" y="646"/>
                    <a:pt x="309" y="646"/>
                  </a:cubicBezTo>
                  <a:cubicBezTo>
                    <a:pt x="309" y="646"/>
                    <a:pt x="309" y="646"/>
                    <a:pt x="309" y="646"/>
                  </a:cubicBezTo>
                  <a:cubicBezTo>
                    <a:pt x="308" y="646"/>
                    <a:pt x="308" y="646"/>
                    <a:pt x="308" y="646"/>
                  </a:cubicBezTo>
                  <a:cubicBezTo>
                    <a:pt x="308" y="646"/>
                    <a:pt x="308" y="646"/>
                    <a:pt x="308" y="646"/>
                  </a:cubicBezTo>
                  <a:cubicBezTo>
                    <a:pt x="308" y="647"/>
                    <a:pt x="308" y="647"/>
                    <a:pt x="308" y="647"/>
                  </a:cubicBezTo>
                  <a:cubicBezTo>
                    <a:pt x="308" y="647"/>
                    <a:pt x="308" y="647"/>
                    <a:pt x="308" y="647"/>
                  </a:cubicBezTo>
                  <a:cubicBezTo>
                    <a:pt x="307" y="647"/>
                    <a:pt x="307" y="647"/>
                    <a:pt x="307" y="647"/>
                  </a:cubicBezTo>
                  <a:close/>
                  <a:moveTo>
                    <a:pt x="601" y="645"/>
                  </a:moveTo>
                  <a:cubicBezTo>
                    <a:pt x="601" y="645"/>
                    <a:pt x="601" y="645"/>
                    <a:pt x="601" y="645"/>
                  </a:cubicBezTo>
                  <a:close/>
                  <a:moveTo>
                    <a:pt x="217" y="632"/>
                  </a:moveTo>
                  <a:cubicBezTo>
                    <a:pt x="217" y="632"/>
                    <a:pt x="217" y="632"/>
                    <a:pt x="217" y="632"/>
                  </a:cubicBezTo>
                  <a:cubicBezTo>
                    <a:pt x="217" y="632"/>
                    <a:pt x="217" y="632"/>
                    <a:pt x="217" y="632"/>
                  </a:cubicBezTo>
                  <a:cubicBezTo>
                    <a:pt x="217" y="631"/>
                    <a:pt x="217" y="631"/>
                    <a:pt x="217" y="631"/>
                  </a:cubicBezTo>
                  <a:cubicBezTo>
                    <a:pt x="217" y="631"/>
                    <a:pt x="217" y="631"/>
                    <a:pt x="217" y="631"/>
                  </a:cubicBezTo>
                  <a:cubicBezTo>
                    <a:pt x="217" y="631"/>
                    <a:pt x="217" y="631"/>
                    <a:pt x="217" y="631"/>
                  </a:cubicBezTo>
                  <a:cubicBezTo>
                    <a:pt x="217" y="631"/>
                    <a:pt x="217" y="631"/>
                    <a:pt x="217" y="631"/>
                  </a:cubicBezTo>
                  <a:cubicBezTo>
                    <a:pt x="217" y="630"/>
                    <a:pt x="217" y="630"/>
                    <a:pt x="217" y="630"/>
                  </a:cubicBezTo>
                  <a:cubicBezTo>
                    <a:pt x="217" y="630"/>
                    <a:pt x="217" y="630"/>
                    <a:pt x="217" y="630"/>
                  </a:cubicBezTo>
                  <a:cubicBezTo>
                    <a:pt x="218" y="630"/>
                    <a:pt x="218" y="630"/>
                    <a:pt x="218" y="630"/>
                  </a:cubicBezTo>
                  <a:cubicBezTo>
                    <a:pt x="218" y="630"/>
                    <a:pt x="218" y="630"/>
                    <a:pt x="218" y="630"/>
                  </a:cubicBezTo>
                  <a:cubicBezTo>
                    <a:pt x="218" y="629"/>
                    <a:pt x="218" y="629"/>
                    <a:pt x="218" y="629"/>
                  </a:cubicBezTo>
                  <a:cubicBezTo>
                    <a:pt x="218" y="629"/>
                    <a:pt x="218" y="629"/>
                    <a:pt x="218" y="629"/>
                  </a:cubicBezTo>
                  <a:cubicBezTo>
                    <a:pt x="218" y="629"/>
                    <a:pt x="218" y="629"/>
                    <a:pt x="218" y="629"/>
                  </a:cubicBezTo>
                  <a:cubicBezTo>
                    <a:pt x="218" y="629"/>
                    <a:pt x="218" y="629"/>
                    <a:pt x="218" y="629"/>
                  </a:cubicBezTo>
                  <a:cubicBezTo>
                    <a:pt x="218" y="628"/>
                    <a:pt x="218" y="628"/>
                    <a:pt x="218" y="628"/>
                  </a:cubicBezTo>
                  <a:cubicBezTo>
                    <a:pt x="218" y="628"/>
                    <a:pt x="218" y="628"/>
                    <a:pt x="218" y="628"/>
                  </a:cubicBezTo>
                  <a:cubicBezTo>
                    <a:pt x="217" y="628"/>
                    <a:pt x="217" y="628"/>
                    <a:pt x="217" y="628"/>
                  </a:cubicBezTo>
                  <a:cubicBezTo>
                    <a:pt x="217" y="628"/>
                    <a:pt x="217" y="628"/>
                    <a:pt x="217" y="628"/>
                  </a:cubicBezTo>
                  <a:cubicBezTo>
                    <a:pt x="217" y="628"/>
                    <a:pt x="217" y="628"/>
                    <a:pt x="217" y="628"/>
                  </a:cubicBezTo>
                  <a:cubicBezTo>
                    <a:pt x="217" y="628"/>
                    <a:pt x="217" y="628"/>
                    <a:pt x="217" y="628"/>
                  </a:cubicBezTo>
                  <a:cubicBezTo>
                    <a:pt x="217" y="627"/>
                    <a:pt x="217" y="627"/>
                    <a:pt x="217" y="627"/>
                  </a:cubicBezTo>
                  <a:cubicBezTo>
                    <a:pt x="217" y="627"/>
                    <a:pt x="217" y="627"/>
                    <a:pt x="217" y="627"/>
                  </a:cubicBezTo>
                  <a:cubicBezTo>
                    <a:pt x="217" y="627"/>
                    <a:pt x="217" y="627"/>
                    <a:pt x="217" y="627"/>
                  </a:cubicBezTo>
                  <a:cubicBezTo>
                    <a:pt x="217" y="627"/>
                    <a:pt x="217" y="627"/>
                    <a:pt x="217" y="627"/>
                  </a:cubicBezTo>
                  <a:cubicBezTo>
                    <a:pt x="216" y="627"/>
                    <a:pt x="216" y="627"/>
                    <a:pt x="216" y="627"/>
                  </a:cubicBezTo>
                  <a:cubicBezTo>
                    <a:pt x="216" y="627"/>
                    <a:pt x="216" y="627"/>
                    <a:pt x="216" y="627"/>
                  </a:cubicBezTo>
                  <a:cubicBezTo>
                    <a:pt x="216" y="626"/>
                    <a:pt x="216" y="626"/>
                    <a:pt x="216" y="626"/>
                  </a:cubicBezTo>
                  <a:cubicBezTo>
                    <a:pt x="216" y="626"/>
                    <a:pt x="216" y="626"/>
                    <a:pt x="216" y="626"/>
                  </a:cubicBezTo>
                  <a:cubicBezTo>
                    <a:pt x="216" y="626"/>
                    <a:pt x="216" y="626"/>
                    <a:pt x="216" y="626"/>
                  </a:cubicBezTo>
                  <a:cubicBezTo>
                    <a:pt x="216" y="626"/>
                    <a:pt x="216" y="626"/>
                    <a:pt x="216" y="626"/>
                  </a:cubicBezTo>
                  <a:cubicBezTo>
                    <a:pt x="216" y="625"/>
                    <a:pt x="216" y="625"/>
                    <a:pt x="216" y="625"/>
                  </a:cubicBezTo>
                  <a:cubicBezTo>
                    <a:pt x="216" y="625"/>
                    <a:pt x="216" y="625"/>
                    <a:pt x="216" y="62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0" y="621"/>
                    <a:pt x="210" y="621"/>
                    <a:pt x="210" y="621"/>
                  </a:cubicBezTo>
                  <a:cubicBezTo>
                    <a:pt x="210" y="621"/>
                    <a:pt x="210" y="621"/>
                    <a:pt x="210" y="621"/>
                  </a:cubicBezTo>
                  <a:cubicBezTo>
                    <a:pt x="210" y="621"/>
                    <a:pt x="210" y="621"/>
                    <a:pt x="210" y="621"/>
                  </a:cubicBezTo>
                  <a:cubicBezTo>
                    <a:pt x="210" y="621"/>
                    <a:pt x="210" y="621"/>
                    <a:pt x="210" y="621"/>
                  </a:cubicBezTo>
                  <a:cubicBezTo>
                    <a:pt x="210" y="621"/>
                    <a:pt x="210" y="621"/>
                    <a:pt x="210" y="621"/>
                  </a:cubicBezTo>
                  <a:cubicBezTo>
                    <a:pt x="210" y="621"/>
                    <a:pt x="210" y="621"/>
                    <a:pt x="210" y="621"/>
                  </a:cubicBezTo>
                  <a:cubicBezTo>
                    <a:pt x="210" y="621"/>
                    <a:pt x="210" y="621"/>
                    <a:pt x="210" y="621"/>
                  </a:cubicBezTo>
                  <a:cubicBezTo>
                    <a:pt x="210" y="621"/>
                    <a:pt x="210" y="621"/>
                    <a:pt x="210" y="621"/>
                  </a:cubicBezTo>
                  <a:cubicBezTo>
                    <a:pt x="210" y="620"/>
                    <a:pt x="210" y="620"/>
                    <a:pt x="210" y="620"/>
                  </a:cubicBezTo>
                  <a:cubicBezTo>
                    <a:pt x="210" y="620"/>
                    <a:pt x="210" y="620"/>
                    <a:pt x="210" y="620"/>
                  </a:cubicBezTo>
                  <a:cubicBezTo>
                    <a:pt x="210" y="620"/>
                    <a:pt x="210" y="620"/>
                    <a:pt x="210" y="620"/>
                  </a:cubicBezTo>
                  <a:cubicBezTo>
                    <a:pt x="210" y="620"/>
                    <a:pt x="210" y="620"/>
                    <a:pt x="210" y="620"/>
                  </a:cubicBezTo>
                  <a:cubicBezTo>
                    <a:pt x="210" y="620"/>
                    <a:pt x="210" y="620"/>
                    <a:pt x="210" y="620"/>
                  </a:cubicBezTo>
                  <a:cubicBezTo>
                    <a:pt x="210" y="620"/>
                    <a:pt x="210" y="620"/>
                    <a:pt x="210" y="620"/>
                  </a:cubicBezTo>
                  <a:cubicBezTo>
                    <a:pt x="210" y="619"/>
                    <a:pt x="210" y="619"/>
                    <a:pt x="210" y="619"/>
                  </a:cubicBezTo>
                  <a:cubicBezTo>
                    <a:pt x="210" y="619"/>
                    <a:pt x="210" y="619"/>
                    <a:pt x="210" y="619"/>
                  </a:cubicBezTo>
                  <a:cubicBezTo>
                    <a:pt x="213" y="619"/>
                    <a:pt x="213" y="619"/>
                    <a:pt x="213" y="619"/>
                  </a:cubicBezTo>
                  <a:cubicBezTo>
                    <a:pt x="213" y="619"/>
                    <a:pt x="213" y="619"/>
                    <a:pt x="213" y="619"/>
                  </a:cubicBezTo>
                  <a:cubicBezTo>
                    <a:pt x="215" y="620"/>
                    <a:pt x="215" y="620"/>
                    <a:pt x="215" y="620"/>
                  </a:cubicBezTo>
                  <a:cubicBezTo>
                    <a:pt x="215" y="620"/>
                    <a:pt x="215" y="620"/>
                    <a:pt x="215" y="620"/>
                  </a:cubicBezTo>
                  <a:cubicBezTo>
                    <a:pt x="217" y="620"/>
                    <a:pt x="217" y="620"/>
                    <a:pt x="217" y="620"/>
                  </a:cubicBezTo>
                  <a:cubicBezTo>
                    <a:pt x="217" y="620"/>
                    <a:pt x="217" y="620"/>
                    <a:pt x="217" y="620"/>
                  </a:cubicBezTo>
                  <a:cubicBezTo>
                    <a:pt x="220" y="621"/>
                    <a:pt x="220" y="621"/>
                    <a:pt x="220" y="621"/>
                  </a:cubicBezTo>
                  <a:cubicBezTo>
                    <a:pt x="220" y="621"/>
                    <a:pt x="220" y="621"/>
                    <a:pt x="220" y="621"/>
                  </a:cubicBezTo>
                  <a:cubicBezTo>
                    <a:pt x="222" y="622"/>
                    <a:pt x="222" y="622"/>
                    <a:pt x="222" y="622"/>
                  </a:cubicBezTo>
                  <a:cubicBezTo>
                    <a:pt x="222" y="622"/>
                    <a:pt x="222" y="622"/>
                    <a:pt x="222" y="622"/>
                  </a:cubicBezTo>
                  <a:cubicBezTo>
                    <a:pt x="224" y="623"/>
                    <a:pt x="224" y="623"/>
                    <a:pt x="224" y="623"/>
                  </a:cubicBezTo>
                  <a:cubicBezTo>
                    <a:pt x="224" y="623"/>
                    <a:pt x="224" y="623"/>
                    <a:pt x="224" y="623"/>
                  </a:cubicBezTo>
                  <a:cubicBezTo>
                    <a:pt x="226" y="624"/>
                    <a:pt x="226" y="624"/>
                    <a:pt x="226" y="624"/>
                  </a:cubicBezTo>
                  <a:cubicBezTo>
                    <a:pt x="226" y="624"/>
                    <a:pt x="226" y="624"/>
                    <a:pt x="226" y="624"/>
                  </a:cubicBezTo>
                  <a:cubicBezTo>
                    <a:pt x="228" y="626"/>
                    <a:pt x="228" y="626"/>
                    <a:pt x="228" y="626"/>
                  </a:cubicBezTo>
                  <a:cubicBezTo>
                    <a:pt x="228" y="626"/>
                    <a:pt x="228" y="626"/>
                    <a:pt x="228" y="626"/>
                  </a:cubicBezTo>
                  <a:cubicBezTo>
                    <a:pt x="228" y="626"/>
                    <a:pt x="228" y="626"/>
                    <a:pt x="228" y="626"/>
                  </a:cubicBezTo>
                  <a:cubicBezTo>
                    <a:pt x="228" y="626"/>
                    <a:pt x="228" y="626"/>
                    <a:pt x="228" y="626"/>
                  </a:cubicBezTo>
                  <a:cubicBezTo>
                    <a:pt x="229" y="627"/>
                    <a:pt x="229" y="627"/>
                    <a:pt x="229" y="627"/>
                  </a:cubicBezTo>
                  <a:cubicBezTo>
                    <a:pt x="229" y="627"/>
                    <a:pt x="229" y="627"/>
                    <a:pt x="229" y="627"/>
                  </a:cubicBezTo>
                  <a:cubicBezTo>
                    <a:pt x="229" y="627"/>
                    <a:pt x="229" y="627"/>
                    <a:pt x="229" y="627"/>
                  </a:cubicBezTo>
                  <a:cubicBezTo>
                    <a:pt x="229" y="627"/>
                    <a:pt x="229" y="627"/>
                    <a:pt x="229" y="627"/>
                  </a:cubicBezTo>
                  <a:cubicBezTo>
                    <a:pt x="229" y="628"/>
                    <a:pt x="229" y="628"/>
                    <a:pt x="229" y="628"/>
                  </a:cubicBezTo>
                  <a:cubicBezTo>
                    <a:pt x="229" y="628"/>
                    <a:pt x="229" y="628"/>
                    <a:pt x="229" y="628"/>
                  </a:cubicBezTo>
                  <a:cubicBezTo>
                    <a:pt x="230" y="628"/>
                    <a:pt x="230" y="628"/>
                    <a:pt x="230" y="628"/>
                  </a:cubicBezTo>
                  <a:cubicBezTo>
                    <a:pt x="230" y="628"/>
                    <a:pt x="230" y="628"/>
                    <a:pt x="230" y="628"/>
                  </a:cubicBezTo>
                  <a:cubicBezTo>
                    <a:pt x="230" y="629"/>
                    <a:pt x="230" y="629"/>
                    <a:pt x="230" y="629"/>
                  </a:cubicBezTo>
                  <a:cubicBezTo>
                    <a:pt x="230" y="629"/>
                    <a:pt x="230" y="629"/>
                    <a:pt x="230" y="629"/>
                  </a:cubicBezTo>
                  <a:cubicBezTo>
                    <a:pt x="230" y="629"/>
                    <a:pt x="230" y="629"/>
                    <a:pt x="230" y="629"/>
                  </a:cubicBezTo>
                  <a:cubicBezTo>
                    <a:pt x="230" y="629"/>
                    <a:pt x="230" y="629"/>
                    <a:pt x="230" y="629"/>
                  </a:cubicBezTo>
                  <a:cubicBezTo>
                    <a:pt x="230" y="630"/>
                    <a:pt x="230" y="630"/>
                    <a:pt x="230" y="630"/>
                  </a:cubicBezTo>
                  <a:cubicBezTo>
                    <a:pt x="230" y="630"/>
                    <a:pt x="230" y="630"/>
                    <a:pt x="230" y="630"/>
                  </a:cubicBezTo>
                  <a:cubicBezTo>
                    <a:pt x="229" y="631"/>
                    <a:pt x="229" y="631"/>
                    <a:pt x="229" y="631"/>
                  </a:cubicBezTo>
                  <a:cubicBezTo>
                    <a:pt x="229" y="631"/>
                    <a:pt x="229" y="631"/>
                    <a:pt x="229" y="631"/>
                  </a:cubicBezTo>
                  <a:cubicBezTo>
                    <a:pt x="227" y="632"/>
                    <a:pt x="227" y="632"/>
                    <a:pt x="227" y="632"/>
                  </a:cubicBezTo>
                  <a:cubicBezTo>
                    <a:pt x="227" y="632"/>
                    <a:pt x="227" y="632"/>
                    <a:pt x="227" y="632"/>
                  </a:cubicBezTo>
                  <a:cubicBezTo>
                    <a:pt x="226" y="632"/>
                    <a:pt x="226" y="632"/>
                    <a:pt x="226" y="632"/>
                  </a:cubicBezTo>
                  <a:cubicBezTo>
                    <a:pt x="226" y="632"/>
                    <a:pt x="226" y="632"/>
                    <a:pt x="226" y="632"/>
                  </a:cubicBezTo>
                  <a:cubicBezTo>
                    <a:pt x="224" y="632"/>
                    <a:pt x="224" y="632"/>
                    <a:pt x="224" y="632"/>
                  </a:cubicBezTo>
                  <a:cubicBezTo>
                    <a:pt x="224" y="632"/>
                    <a:pt x="224" y="632"/>
                    <a:pt x="224" y="632"/>
                  </a:cubicBezTo>
                  <a:cubicBezTo>
                    <a:pt x="222" y="632"/>
                    <a:pt x="222" y="632"/>
                    <a:pt x="222" y="632"/>
                  </a:cubicBezTo>
                  <a:cubicBezTo>
                    <a:pt x="222" y="632"/>
                    <a:pt x="222" y="632"/>
                    <a:pt x="222" y="632"/>
                  </a:cubicBezTo>
                  <a:cubicBezTo>
                    <a:pt x="220" y="632"/>
                    <a:pt x="220" y="632"/>
                    <a:pt x="220" y="632"/>
                  </a:cubicBezTo>
                  <a:cubicBezTo>
                    <a:pt x="220" y="632"/>
                    <a:pt x="220" y="632"/>
                    <a:pt x="220" y="632"/>
                  </a:cubicBezTo>
                  <a:cubicBezTo>
                    <a:pt x="218" y="632"/>
                    <a:pt x="218" y="632"/>
                    <a:pt x="218" y="632"/>
                  </a:cubicBezTo>
                  <a:cubicBezTo>
                    <a:pt x="218" y="632"/>
                    <a:pt x="218" y="632"/>
                    <a:pt x="218" y="632"/>
                  </a:cubicBezTo>
                  <a:cubicBezTo>
                    <a:pt x="217" y="632"/>
                    <a:pt x="217" y="632"/>
                    <a:pt x="217" y="632"/>
                  </a:cubicBezTo>
                  <a:close/>
                  <a:moveTo>
                    <a:pt x="179" y="574"/>
                  </a:moveTo>
                  <a:cubicBezTo>
                    <a:pt x="174" y="578"/>
                    <a:pt x="174" y="578"/>
                    <a:pt x="174" y="578"/>
                  </a:cubicBezTo>
                  <a:cubicBezTo>
                    <a:pt x="164" y="563"/>
                    <a:pt x="164" y="563"/>
                    <a:pt x="164" y="563"/>
                  </a:cubicBezTo>
                  <a:cubicBezTo>
                    <a:pt x="181" y="551"/>
                    <a:pt x="181" y="551"/>
                    <a:pt x="181" y="551"/>
                  </a:cubicBezTo>
                  <a:cubicBezTo>
                    <a:pt x="190" y="565"/>
                    <a:pt x="190" y="565"/>
                    <a:pt x="190" y="565"/>
                  </a:cubicBezTo>
                  <a:cubicBezTo>
                    <a:pt x="192" y="567"/>
                    <a:pt x="193" y="569"/>
                    <a:pt x="193" y="571"/>
                  </a:cubicBezTo>
                  <a:cubicBezTo>
                    <a:pt x="194" y="572"/>
                    <a:pt x="194" y="574"/>
                    <a:pt x="194" y="576"/>
                  </a:cubicBezTo>
                  <a:cubicBezTo>
                    <a:pt x="194" y="578"/>
                    <a:pt x="193" y="580"/>
                    <a:pt x="192" y="582"/>
                  </a:cubicBezTo>
                  <a:cubicBezTo>
                    <a:pt x="190" y="585"/>
                    <a:pt x="188" y="586"/>
                    <a:pt x="185" y="588"/>
                  </a:cubicBezTo>
                  <a:cubicBezTo>
                    <a:pt x="180" y="592"/>
                    <a:pt x="176" y="593"/>
                    <a:pt x="172" y="593"/>
                  </a:cubicBezTo>
                  <a:cubicBezTo>
                    <a:pt x="168" y="592"/>
                    <a:pt x="164" y="589"/>
                    <a:pt x="161" y="585"/>
                  </a:cubicBezTo>
                  <a:cubicBezTo>
                    <a:pt x="152" y="571"/>
                    <a:pt x="152" y="571"/>
                    <a:pt x="152" y="571"/>
                  </a:cubicBezTo>
                  <a:cubicBezTo>
                    <a:pt x="157" y="568"/>
                    <a:pt x="157" y="568"/>
                    <a:pt x="157" y="568"/>
                  </a:cubicBezTo>
                  <a:cubicBezTo>
                    <a:pt x="166" y="581"/>
                    <a:pt x="166" y="581"/>
                    <a:pt x="166" y="581"/>
                  </a:cubicBezTo>
                  <a:cubicBezTo>
                    <a:pt x="168" y="584"/>
                    <a:pt x="170" y="585"/>
                    <a:pt x="172" y="585"/>
                  </a:cubicBezTo>
                  <a:cubicBezTo>
                    <a:pt x="174" y="585"/>
                    <a:pt x="177" y="584"/>
                    <a:pt x="181" y="582"/>
                  </a:cubicBezTo>
                  <a:cubicBezTo>
                    <a:pt x="184" y="579"/>
                    <a:pt x="186" y="577"/>
                    <a:pt x="186" y="575"/>
                  </a:cubicBezTo>
                  <a:cubicBezTo>
                    <a:pt x="187" y="573"/>
                    <a:pt x="187" y="571"/>
                    <a:pt x="185" y="568"/>
                  </a:cubicBezTo>
                  <a:cubicBezTo>
                    <a:pt x="180" y="561"/>
                    <a:pt x="180" y="561"/>
                    <a:pt x="180" y="561"/>
                  </a:cubicBezTo>
                  <a:cubicBezTo>
                    <a:pt x="173" y="566"/>
                    <a:pt x="173" y="566"/>
                    <a:pt x="173" y="566"/>
                  </a:cubicBezTo>
                  <a:cubicBezTo>
                    <a:pt x="179" y="574"/>
                    <a:pt x="179" y="574"/>
                    <a:pt x="179" y="574"/>
                  </a:cubicBezTo>
                  <a:close/>
                  <a:moveTo>
                    <a:pt x="143" y="556"/>
                  </a:moveTo>
                  <a:cubicBezTo>
                    <a:pt x="162" y="546"/>
                    <a:pt x="162" y="546"/>
                    <a:pt x="162" y="546"/>
                  </a:cubicBezTo>
                  <a:cubicBezTo>
                    <a:pt x="165" y="545"/>
                    <a:pt x="166" y="543"/>
                    <a:pt x="167" y="541"/>
                  </a:cubicBezTo>
                  <a:cubicBezTo>
                    <a:pt x="168" y="540"/>
                    <a:pt x="167" y="537"/>
                    <a:pt x="166" y="535"/>
                  </a:cubicBezTo>
                  <a:cubicBezTo>
                    <a:pt x="165" y="532"/>
                    <a:pt x="163" y="531"/>
                    <a:pt x="162" y="530"/>
                  </a:cubicBezTo>
                  <a:cubicBezTo>
                    <a:pt x="160" y="530"/>
                    <a:pt x="158" y="530"/>
                    <a:pt x="155" y="532"/>
                  </a:cubicBezTo>
                  <a:cubicBezTo>
                    <a:pt x="136" y="541"/>
                    <a:pt x="136" y="541"/>
                    <a:pt x="136" y="541"/>
                  </a:cubicBezTo>
                  <a:cubicBezTo>
                    <a:pt x="132" y="535"/>
                    <a:pt x="132" y="535"/>
                    <a:pt x="132" y="535"/>
                  </a:cubicBezTo>
                  <a:cubicBezTo>
                    <a:pt x="151" y="525"/>
                    <a:pt x="151" y="525"/>
                    <a:pt x="151" y="525"/>
                  </a:cubicBezTo>
                  <a:cubicBezTo>
                    <a:pt x="154" y="524"/>
                    <a:pt x="155" y="523"/>
                    <a:pt x="157" y="523"/>
                  </a:cubicBezTo>
                  <a:cubicBezTo>
                    <a:pt x="158" y="522"/>
                    <a:pt x="160" y="522"/>
                    <a:pt x="161" y="522"/>
                  </a:cubicBezTo>
                  <a:cubicBezTo>
                    <a:pt x="163" y="523"/>
                    <a:pt x="165" y="524"/>
                    <a:pt x="166" y="526"/>
                  </a:cubicBezTo>
                  <a:cubicBezTo>
                    <a:pt x="168" y="527"/>
                    <a:pt x="170" y="529"/>
                    <a:pt x="171" y="532"/>
                  </a:cubicBezTo>
                  <a:cubicBezTo>
                    <a:pt x="173" y="535"/>
                    <a:pt x="173" y="538"/>
                    <a:pt x="174" y="540"/>
                  </a:cubicBezTo>
                  <a:cubicBezTo>
                    <a:pt x="174" y="542"/>
                    <a:pt x="174" y="544"/>
                    <a:pt x="173" y="546"/>
                  </a:cubicBezTo>
                  <a:cubicBezTo>
                    <a:pt x="172" y="547"/>
                    <a:pt x="172" y="548"/>
                    <a:pt x="170" y="549"/>
                  </a:cubicBezTo>
                  <a:cubicBezTo>
                    <a:pt x="169" y="550"/>
                    <a:pt x="168" y="551"/>
                    <a:pt x="165" y="553"/>
                  </a:cubicBezTo>
                  <a:cubicBezTo>
                    <a:pt x="146" y="562"/>
                    <a:pt x="146" y="562"/>
                    <a:pt x="146" y="562"/>
                  </a:cubicBezTo>
                  <a:cubicBezTo>
                    <a:pt x="143" y="556"/>
                    <a:pt x="143" y="556"/>
                    <a:pt x="143" y="556"/>
                  </a:cubicBezTo>
                  <a:close/>
                  <a:moveTo>
                    <a:pt x="130" y="509"/>
                  </a:moveTo>
                  <a:cubicBezTo>
                    <a:pt x="141" y="499"/>
                    <a:pt x="141" y="499"/>
                    <a:pt x="141" y="499"/>
                  </a:cubicBezTo>
                  <a:cubicBezTo>
                    <a:pt x="145" y="509"/>
                    <a:pt x="145" y="509"/>
                    <a:pt x="145" y="509"/>
                  </a:cubicBezTo>
                  <a:cubicBezTo>
                    <a:pt x="130" y="509"/>
                    <a:pt x="130" y="509"/>
                    <a:pt x="130" y="509"/>
                  </a:cubicBezTo>
                  <a:close/>
                  <a:moveTo>
                    <a:pt x="125" y="514"/>
                  </a:moveTo>
                  <a:cubicBezTo>
                    <a:pt x="122" y="507"/>
                    <a:pt x="122" y="507"/>
                    <a:pt x="122" y="507"/>
                  </a:cubicBezTo>
                  <a:cubicBezTo>
                    <a:pt x="151" y="481"/>
                    <a:pt x="151" y="481"/>
                    <a:pt x="151" y="481"/>
                  </a:cubicBezTo>
                  <a:cubicBezTo>
                    <a:pt x="153" y="489"/>
                    <a:pt x="153" y="489"/>
                    <a:pt x="153" y="489"/>
                  </a:cubicBezTo>
                  <a:cubicBezTo>
                    <a:pt x="147" y="495"/>
                    <a:pt x="147" y="495"/>
                    <a:pt x="147" y="495"/>
                  </a:cubicBezTo>
                  <a:cubicBezTo>
                    <a:pt x="152" y="509"/>
                    <a:pt x="152" y="509"/>
                    <a:pt x="152" y="509"/>
                  </a:cubicBezTo>
                  <a:cubicBezTo>
                    <a:pt x="160" y="510"/>
                    <a:pt x="160" y="510"/>
                    <a:pt x="160" y="510"/>
                  </a:cubicBezTo>
                  <a:cubicBezTo>
                    <a:pt x="163" y="517"/>
                    <a:pt x="163" y="517"/>
                    <a:pt x="163" y="517"/>
                  </a:cubicBezTo>
                  <a:cubicBezTo>
                    <a:pt x="125" y="514"/>
                    <a:pt x="125" y="514"/>
                    <a:pt x="125" y="514"/>
                  </a:cubicBezTo>
                  <a:close/>
                  <a:moveTo>
                    <a:pt x="115" y="485"/>
                  </a:moveTo>
                  <a:cubicBezTo>
                    <a:pt x="113" y="475"/>
                    <a:pt x="113" y="475"/>
                    <a:pt x="113" y="475"/>
                  </a:cubicBezTo>
                  <a:cubicBezTo>
                    <a:pt x="135" y="456"/>
                    <a:pt x="135" y="456"/>
                    <a:pt x="135" y="456"/>
                  </a:cubicBezTo>
                  <a:cubicBezTo>
                    <a:pt x="111" y="461"/>
                    <a:pt x="111" y="461"/>
                    <a:pt x="111" y="461"/>
                  </a:cubicBezTo>
                  <a:cubicBezTo>
                    <a:pt x="109" y="454"/>
                    <a:pt x="109" y="454"/>
                    <a:pt x="109" y="454"/>
                  </a:cubicBezTo>
                  <a:cubicBezTo>
                    <a:pt x="144" y="447"/>
                    <a:pt x="144" y="447"/>
                    <a:pt x="144" y="447"/>
                  </a:cubicBezTo>
                  <a:cubicBezTo>
                    <a:pt x="145" y="456"/>
                    <a:pt x="145" y="456"/>
                    <a:pt x="145" y="456"/>
                  </a:cubicBezTo>
                  <a:cubicBezTo>
                    <a:pt x="122" y="476"/>
                    <a:pt x="122" y="476"/>
                    <a:pt x="122" y="476"/>
                  </a:cubicBezTo>
                  <a:cubicBezTo>
                    <a:pt x="148" y="471"/>
                    <a:pt x="148" y="471"/>
                    <a:pt x="148" y="471"/>
                  </a:cubicBezTo>
                  <a:cubicBezTo>
                    <a:pt x="149" y="478"/>
                    <a:pt x="149" y="478"/>
                    <a:pt x="149" y="478"/>
                  </a:cubicBezTo>
                  <a:cubicBezTo>
                    <a:pt x="115" y="485"/>
                    <a:pt x="115" y="485"/>
                    <a:pt x="115" y="485"/>
                  </a:cubicBezTo>
                  <a:close/>
                  <a:moveTo>
                    <a:pt x="128" y="427"/>
                  </a:moveTo>
                  <a:cubicBezTo>
                    <a:pt x="121" y="427"/>
                    <a:pt x="121" y="427"/>
                    <a:pt x="121" y="427"/>
                  </a:cubicBezTo>
                  <a:cubicBezTo>
                    <a:pt x="121" y="410"/>
                    <a:pt x="121" y="410"/>
                    <a:pt x="121" y="410"/>
                  </a:cubicBezTo>
                  <a:cubicBezTo>
                    <a:pt x="142" y="409"/>
                    <a:pt x="142" y="409"/>
                    <a:pt x="142" y="409"/>
                  </a:cubicBezTo>
                  <a:cubicBezTo>
                    <a:pt x="142" y="425"/>
                    <a:pt x="142" y="425"/>
                    <a:pt x="142" y="425"/>
                  </a:cubicBezTo>
                  <a:cubicBezTo>
                    <a:pt x="142" y="428"/>
                    <a:pt x="142" y="431"/>
                    <a:pt x="142" y="432"/>
                  </a:cubicBezTo>
                  <a:cubicBezTo>
                    <a:pt x="141" y="434"/>
                    <a:pt x="140" y="435"/>
                    <a:pt x="139" y="437"/>
                  </a:cubicBezTo>
                  <a:cubicBezTo>
                    <a:pt x="138" y="439"/>
                    <a:pt x="136" y="440"/>
                    <a:pt x="134" y="441"/>
                  </a:cubicBezTo>
                  <a:cubicBezTo>
                    <a:pt x="132" y="442"/>
                    <a:pt x="129" y="442"/>
                    <a:pt x="126" y="443"/>
                  </a:cubicBezTo>
                  <a:cubicBezTo>
                    <a:pt x="119" y="443"/>
                    <a:pt x="115" y="441"/>
                    <a:pt x="112" y="439"/>
                  </a:cubicBezTo>
                  <a:cubicBezTo>
                    <a:pt x="109" y="436"/>
                    <a:pt x="107" y="432"/>
                    <a:pt x="107" y="426"/>
                  </a:cubicBezTo>
                  <a:cubicBezTo>
                    <a:pt x="107" y="410"/>
                    <a:pt x="107" y="410"/>
                    <a:pt x="107" y="410"/>
                  </a:cubicBezTo>
                  <a:cubicBezTo>
                    <a:pt x="113" y="410"/>
                    <a:pt x="113" y="410"/>
                    <a:pt x="113" y="410"/>
                  </a:cubicBezTo>
                  <a:cubicBezTo>
                    <a:pt x="113" y="426"/>
                    <a:pt x="113" y="426"/>
                    <a:pt x="113" y="426"/>
                  </a:cubicBezTo>
                  <a:cubicBezTo>
                    <a:pt x="113" y="429"/>
                    <a:pt x="114" y="431"/>
                    <a:pt x="116" y="432"/>
                  </a:cubicBezTo>
                  <a:cubicBezTo>
                    <a:pt x="118" y="434"/>
                    <a:pt x="121" y="434"/>
                    <a:pt x="125" y="434"/>
                  </a:cubicBezTo>
                  <a:cubicBezTo>
                    <a:pt x="129" y="434"/>
                    <a:pt x="132" y="433"/>
                    <a:pt x="133" y="432"/>
                  </a:cubicBezTo>
                  <a:cubicBezTo>
                    <a:pt x="135" y="431"/>
                    <a:pt x="136" y="428"/>
                    <a:pt x="136" y="425"/>
                  </a:cubicBezTo>
                  <a:cubicBezTo>
                    <a:pt x="136" y="417"/>
                    <a:pt x="136" y="417"/>
                    <a:pt x="136" y="417"/>
                  </a:cubicBezTo>
                  <a:cubicBezTo>
                    <a:pt x="127" y="417"/>
                    <a:pt x="127" y="417"/>
                    <a:pt x="127" y="417"/>
                  </a:cubicBezTo>
                  <a:cubicBezTo>
                    <a:pt x="128" y="427"/>
                    <a:pt x="128" y="427"/>
                    <a:pt x="128" y="427"/>
                  </a:cubicBezTo>
                  <a:close/>
                  <a:moveTo>
                    <a:pt x="115" y="385"/>
                  </a:moveTo>
                  <a:cubicBezTo>
                    <a:pt x="115" y="385"/>
                    <a:pt x="115" y="385"/>
                    <a:pt x="115" y="385"/>
                  </a:cubicBezTo>
                  <a:cubicBezTo>
                    <a:pt x="115" y="382"/>
                    <a:pt x="116" y="379"/>
                    <a:pt x="117" y="378"/>
                  </a:cubicBezTo>
                  <a:cubicBezTo>
                    <a:pt x="119" y="377"/>
                    <a:pt x="122" y="377"/>
                    <a:pt x="127" y="377"/>
                  </a:cubicBezTo>
                  <a:cubicBezTo>
                    <a:pt x="131" y="377"/>
                    <a:pt x="134" y="378"/>
                    <a:pt x="135" y="379"/>
                  </a:cubicBezTo>
                  <a:cubicBezTo>
                    <a:pt x="137" y="381"/>
                    <a:pt x="138" y="383"/>
                    <a:pt x="137" y="386"/>
                  </a:cubicBezTo>
                  <a:cubicBezTo>
                    <a:pt x="137" y="395"/>
                    <a:pt x="137" y="395"/>
                    <a:pt x="137" y="395"/>
                  </a:cubicBezTo>
                  <a:cubicBezTo>
                    <a:pt x="114" y="394"/>
                    <a:pt x="114" y="394"/>
                    <a:pt x="114" y="394"/>
                  </a:cubicBezTo>
                  <a:cubicBezTo>
                    <a:pt x="115" y="385"/>
                    <a:pt x="115" y="385"/>
                    <a:pt x="115" y="385"/>
                  </a:cubicBezTo>
                  <a:close/>
                  <a:moveTo>
                    <a:pt x="107" y="401"/>
                  </a:moveTo>
                  <a:cubicBezTo>
                    <a:pt x="108" y="384"/>
                    <a:pt x="108" y="384"/>
                    <a:pt x="108" y="384"/>
                  </a:cubicBezTo>
                  <a:cubicBezTo>
                    <a:pt x="109" y="378"/>
                    <a:pt x="111" y="374"/>
                    <a:pt x="114" y="372"/>
                  </a:cubicBezTo>
                  <a:cubicBezTo>
                    <a:pt x="117" y="369"/>
                    <a:pt x="122" y="368"/>
                    <a:pt x="128" y="369"/>
                  </a:cubicBezTo>
                  <a:cubicBezTo>
                    <a:pt x="131" y="369"/>
                    <a:pt x="134" y="370"/>
                    <a:pt x="136" y="371"/>
                  </a:cubicBezTo>
                  <a:cubicBezTo>
                    <a:pt x="138" y="372"/>
                    <a:pt x="140" y="373"/>
                    <a:pt x="141" y="375"/>
                  </a:cubicBezTo>
                  <a:cubicBezTo>
                    <a:pt x="142" y="377"/>
                    <a:pt x="143" y="378"/>
                    <a:pt x="143" y="380"/>
                  </a:cubicBezTo>
                  <a:cubicBezTo>
                    <a:pt x="144" y="381"/>
                    <a:pt x="144" y="384"/>
                    <a:pt x="144" y="387"/>
                  </a:cubicBezTo>
                  <a:cubicBezTo>
                    <a:pt x="142" y="403"/>
                    <a:pt x="142" y="403"/>
                    <a:pt x="142" y="403"/>
                  </a:cubicBezTo>
                  <a:cubicBezTo>
                    <a:pt x="107" y="401"/>
                    <a:pt x="107" y="401"/>
                    <a:pt x="107" y="401"/>
                  </a:cubicBezTo>
                  <a:close/>
                  <a:moveTo>
                    <a:pt x="128" y="362"/>
                  </a:moveTo>
                  <a:cubicBezTo>
                    <a:pt x="123" y="361"/>
                    <a:pt x="118" y="359"/>
                    <a:pt x="116" y="355"/>
                  </a:cubicBezTo>
                  <a:cubicBezTo>
                    <a:pt x="114" y="351"/>
                    <a:pt x="114" y="347"/>
                    <a:pt x="115" y="341"/>
                  </a:cubicBezTo>
                  <a:cubicBezTo>
                    <a:pt x="116" y="335"/>
                    <a:pt x="119" y="331"/>
                    <a:pt x="122" y="329"/>
                  </a:cubicBezTo>
                  <a:cubicBezTo>
                    <a:pt x="126" y="327"/>
                    <a:pt x="131" y="326"/>
                    <a:pt x="137" y="328"/>
                  </a:cubicBezTo>
                  <a:cubicBezTo>
                    <a:pt x="143" y="329"/>
                    <a:pt x="147" y="332"/>
                    <a:pt x="149" y="335"/>
                  </a:cubicBezTo>
                  <a:cubicBezTo>
                    <a:pt x="152" y="339"/>
                    <a:pt x="152" y="343"/>
                    <a:pt x="151" y="349"/>
                  </a:cubicBezTo>
                  <a:cubicBezTo>
                    <a:pt x="149" y="355"/>
                    <a:pt x="147" y="359"/>
                    <a:pt x="143" y="361"/>
                  </a:cubicBezTo>
                  <a:cubicBezTo>
                    <a:pt x="140" y="364"/>
                    <a:pt x="135" y="364"/>
                    <a:pt x="128" y="362"/>
                  </a:cubicBezTo>
                  <a:close/>
                  <a:moveTo>
                    <a:pt x="121" y="342"/>
                  </a:moveTo>
                  <a:cubicBezTo>
                    <a:pt x="122" y="339"/>
                    <a:pt x="123" y="337"/>
                    <a:pt x="125" y="336"/>
                  </a:cubicBezTo>
                  <a:cubicBezTo>
                    <a:pt x="128" y="335"/>
                    <a:pt x="131" y="335"/>
                    <a:pt x="135" y="336"/>
                  </a:cubicBezTo>
                  <a:cubicBezTo>
                    <a:pt x="139" y="337"/>
                    <a:pt x="142" y="338"/>
                    <a:pt x="143" y="340"/>
                  </a:cubicBezTo>
                  <a:cubicBezTo>
                    <a:pt x="145" y="342"/>
                    <a:pt x="145" y="345"/>
                    <a:pt x="145" y="348"/>
                  </a:cubicBezTo>
                  <a:cubicBezTo>
                    <a:pt x="144" y="351"/>
                    <a:pt x="142" y="353"/>
                    <a:pt x="140" y="354"/>
                  </a:cubicBezTo>
                  <a:cubicBezTo>
                    <a:pt x="138" y="355"/>
                    <a:pt x="135" y="355"/>
                    <a:pt x="130" y="354"/>
                  </a:cubicBezTo>
                  <a:cubicBezTo>
                    <a:pt x="126" y="353"/>
                    <a:pt x="124" y="352"/>
                    <a:pt x="122" y="350"/>
                  </a:cubicBezTo>
                  <a:cubicBezTo>
                    <a:pt x="121" y="348"/>
                    <a:pt x="120" y="345"/>
                    <a:pt x="121" y="342"/>
                  </a:cubicBezTo>
                  <a:close/>
                  <a:moveTo>
                    <a:pt x="124" y="314"/>
                  </a:moveTo>
                  <a:cubicBezTo>
                    <a:pt x="127" y="305"/>
                    <a:pt x="127" y="305"/>
                    <a:pt x="127" y="305"/>
                  </a:cubicBezTo>
                  <a:cubicBezTo>
                    <a:pt x="156" y="301"/>
                    <a:pt x="156" y="301"/>
                    <a:pt x="156" y="301"/>
                  </a:cubicBezTo>
                  <a:cubicBezTo>
                    <a:pt x="133" y="292"/>
                    <a:pt x="133" y="292"/>
                    <a:pt x="133" y="292"/>
                  </a:cubicBezTo>
                  <a:cubicBezTo>
                    <a:pt x="135" y="284"/>
                    <a:pt x="135" y="284"/>
                    <a:pt x="135" y="284"/>
                  </a:cubicBezTo>
                  <a:cubicBezTo>
                    <a:pt x="168" y="298"/>
                    <a:pt x="168" y="298"/>
                    <a:pt x="168" y="298"/>
                  </a:cubicBezTo>
                  <a:cubicBezTo>
                    <a:pt x="165" y="306"/>
                    <a:pt x="165" y="306"/>
                    <a:pt x="165" y="306"/>
                  </a:cubicBezTo>
                  <a:cubicBezTo>
                    <a:pt x="135" y="310"/>
                    <a:pt x="135" y="310"/>
                    <a:pt x="135" y="310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56" y="327"/>
                    <a:pt x="156" y="327"/>
                    <a:pt x="156" y="327"/>
                  </a:cubicBezTo>
                  <a:cubicBezTo>
                    <a:pt x="124" y="314"/>
                    <a:pt x="124" y="314"/>
                    <a:pt x="124" y="314"/>
                  </a:cubicBezTo>
                  <a:close/>
                  <a:moveTo>
                    <a:pt x="166" y="273"/>
                  </a:moveTo>
                  <a:cubicBezTo>
                    <a:pt x="160" y="269"/>
                    <a:pt x="160" y="269"/>
                    <a:pt x="160" y="269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87" y="265"/>
                    <a:pt x="187" y="265"/>
                    <a:pt x="187" y="265"/>
                  </a:cubicBezTo>
                  <a:cubicBezTo>
                    <a:pt x="179" y="279"/>
                    <a:pt x="179" y="279"/>
                    <a:pt x="179" y="279"/>
                  </a:cubicBezTo>
                  <a:cubicBezTo>
                    <a:pt x="178" y="281"/>
                    <a:pt x="176" y="283"/>
                    <a:pt x="175" y="284"/>
                  </a:cubicBezTo>
                  <a:cubicBezTo>
                    <a:pt x="174" y="286"/>
                    <a:pt x="172" y="286"/>
                    <a:pt x="171" y="287"/>
                  </a:cubicBezTo>
                  <a:cubicBezTo>
                    <a:pt x="168" y="288"/>
                    <a:pt x="166" y="288"/>
                    <a:pt x="164" y="288"/>
                  </a:cubicBezTo>
                  <a:cubicBezTo>
                    <a:pt x="161" y="287"/>
                    <a:pt x="159" y="286"/>
                    <a:pt x="156" y="284"/>
                  </a:cubicBezTo>
                  <a:cubicBezTo>
                    <a:pt x="151" y="281"/>
                    <a:pt x="147" y="278"/>
                    <a:pt x="146" y="274"/>
                  </a:cubicBezTo>
                  <a:cubicBezTo>
                    <a:pt x="145" y="270"/>
                    <a:pt x="146" y="265"/>
                    <a:pt x="149" y="260"/>
                  </a:cubicBezTo>
                  <a:cubicBezTo>
                    <a:pt x="157" y="247"/>
                    <a:pt x="157" y="247"/>
                    <a:pt x="157" y="247"/>
                  </a:cubicBezTo>
                  <a:cubicBezTo>
                    <a:pt x="162" y="250"/>
                    <a:pt x="162" y="250"/>
                    <a:pt x="162" y="250"/>
                  </a:cubicBezTo>
                  <a:cubicBezTo>
                    <a:pt x="154" y="264"/>
                    <a:pt x="154" y="264"/>
                    <a:pt x="154" y="264"/>
                  </a:cubicBezTo>
                  <a:cubicBezTo>
                    <a:pt x="153" y="266"/>
                    <a:pt x="152" y="268"/>
                    <a:pt x="153" y="271"/>
                  </a:cubicBezTo>
                  <a:cubicBezTo>
                    <a:pt x="154" y="273"/>
                    <a:pt x="156" y="275"/>
                    <a:pt x="160" y="277"/>
                  </a:cubicBezTo>
                  <a:cubicBezTo>
                    <a:pt x="163" y="279"/>
                    <a:pt x="166" y="280"/>
                    <a:pt x="168" y="280"/>
                  </a:cubicBezTo>
                  <a:cubicBezTo>
                    <a:pt x="170" y="279"/>
                    <a:pt x="172" y="278"/>
                    <a:pt x="174" y="276"/>
                  </a:cubicBezTo>
                  <a:cubicBezTo>
                    <a:pt x="178" y="268"/>
                    <a:pt x="178" y="268"/>
                    <a:pt x="178" y="268"/>
                  </a:cubicBezTo>
                  <a:cubicBezTo>
                    <a:pt x="171" y="264"/>
                    <a:pt x="171" y="264"/>
                    <a:pt x="171" y="264"/>
                  </a:cubicBezTo>
                  <a:cubicBezTo>
                    <a:pt x="166" y="273"/>
                    <a:pt x="166" y="273"/>
                    <a:pt x="166" y="273"/>
                  </a:cubicBezTo>
                  <a:close/>
                  <a:moveTo>
                    <a:pt x="197" y="199"/>
                  </a:moveTo>
                  <a:cubicBezTo>
                    <a:pt x="211" y="215"/>
                    <a:pt x="211" y="215"/>
                    <a:pt x="211" y="215"/>
                  </a:cubicBezTo>
                  <a:cubicBezTo>
                    <a:pt x="213" y="217"/>
                    <a:pt x="215" y="218"/>
                    <a:pt x="217" y="219"/>
                  </a:cubicBezTo>
                  <a:cubicBezTo>
                    <a:pt x="219" y="219"/>
                    <a:pt x="221" y="218"/>
                    <a:pt x="223" y="216"/>
                  </a:cubicBezTo>
                  <a:cubicBezTo>
                    <a:pt x="225" y="214"/>
                    <a:pt x="226" y="212"/>
                    <a:pt x="226" y="210"/>
                  </a:cubicBezTo>
                  <a:cubicBezTo>
                    <a:pt x="226" y="208"/>
                    <a:pt x="225" y="206"/>
                    <a:pt x="223" y="204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14" y="183"/>
                    <a:pt x="214" y="183"/>
                    <a:pt x="214" y="183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30" y="201"/>
                    <a:pt x="231" y="202"/>
                    <a:pt x="232" y="203"/>
                  </a:cubicBezTo>
                  <a:cubicBezTo>
                    <a:pt x="233" y="205"/>
                    <a:pt x="233" y="206"/>
                    <a:pt x="233" y="207"/>
                  </a:cubicBezTo>
                  <a:cubicBezTo>
                    <a:pt x="233" y="209"/>
                    <a:pt x="233" y="212"/>
                    <a:pt x="232" y="214"/>
                  </a:cubicBezTo>
                  <a:cubicBezTo>
                    <a:pt x="231" y="216"/>
                    <a:pt x="229" y="218"/>
                    <a:pt x="227" y="220"/>
                  </a:cubicBezTo>
                  <a:cubicBezTo>
                    <a:pt x="224" y="222"/>
                    <a:pt x="222" y="224"/>
                    <a:pt x="220" y="225"/>
                  </a:cubicBezTo>
                  <a:cubicBezTo>
                    <a:pt x="218" y="226"/>
                    <a:pt x="216" y="226"/>
                    <a:pt x="214" y="226"/>
                  </a:cubicBezTo>
                  <a:cubicBezTo>
                    <a:pt x="213" y="225"/>
                    <a:pt x="212" y="225"/>
                    <a:pt x="210" y="224"/>
                  </a:cubicBezTo>
                  <a:cubicBezTo>
                    <a:pt x="209" y="223"/>
                    <a:pt x="208" y="222"/>
                    <a:pt x="206" y="220"/>
                  </a:cubicBezTo>
                  <a:cubicBezTo>
                    <a:pt x="191" y="204"/>
                    <a:pt x="191" y="204"/>
                    <a:pt x="191" y="204"/>
                  </a:cubicBezTo>
                  <a:cubicBezTo>
                    <a:pt x="197" y="199"/>
                    <a:pt x="197" y="199"/>
                    <a:pt x="197" y="199"/>
                  </a:cubicBezTo>
                  <a:close/>
                  <a:moveTo>
                    <a:pt x="222" y="175"/>
                  </a:moveTo>
                  <a:cubicBezTo>
                    <a:pt x="230" y="170"/>
                    <a:pt x="230" y="170"/>
                    <a:pt x="230" y="170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42" y="162"/>
                    <a:pt x="242" y="162"/>
                    <a:pt x="242" y="162"/>
                  </a:cubicBezTo>
                  <a:cubicBezTo>
                    <a:pt x="248" y="157"/>
                    <a:pt x="248" y="157"/>
                    <a:pt x="248" y="157"/>
                  </a:cubicBezTo>
                  <a:cubicBezTo>
                    <a:pt x="268" y="187"/>
                    <a:pt x="268" y="187"/>
                    <a:pt x="268" y="187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49" y="200"/>
                    <a:pt x="249" y="200"/>
                    <a:pt x="249" y="200"/>
                  </a:cubicBezTo>
                  <a:cubicBezTo>
                    <a:pt x="243" y="205"/>
                    <a:pt x="243" y="205"/>
                    <a:pt x="243" y="205"/>
                  </a:cubicBezTo>
                  <a:cubicBezTo>
                    <a:pt x="222" y="175"/>
                    <a:pt x="222" y="175"/>
                    <a:pt x="222" y="175"/>
                  </a:cubicBezTo>
                  <a:close/>
                  <a:moveTo>
                    <a:pt x="282" y="180"/>
                  </a:moveTo>
                  <a:cubicBezTo>
                    <a:pt x="275" y="184"/>
                    <a:pt x="275" y="184"/>
                    <a:pt x="275" y="184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64" y="149"/>
                    <a:pt x="264" y="149"/>
                    <a:pt x="264" y="149"/>
                  </a:cubicBezTo>
                  <a:cubicBezTo>
                    <a:pt x="282" y="180"/>
                    <a:pt x="282" y="180"/>
                    <a:pt x="282" y="180"/>
                  </a:cubicBezTo>
                  <a:close/>
                  <a:moveTo>
                    <a:pt x="297" y="172"/>
                  </a:moveTo>
                  <a:cubicBezTo>
                    <a:pt x="268" y="146"/>
                    <a:pt x="268" y="146"/>
                    <a:pt x="268" y="146"/>
                  </a:cubicBezTo>
                  <a:cubicBezTo>
                    <a:pt x="276" y="142"/>
                    <a:pt x="276" y="142"/>
                    <a:pt x="276" y="142"/>
                  </a:cubicBezTo>
                  <a:cubicBezTo>
                    <a:pt x="297" y="162"/>
                    <a:pt x="297" y="162"/>
                    <a:pt x="297" y="162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302" y="130"/>
                    <a:pt x="302" y="130"/>
                    <a:pt x="302" y="130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297" y="172"/>
                    <a:pt x="297" y="172"/>
                    <a:pt x="297" y="172"/>
                  </a:cubicBezTo>
                  <a:close/>
                  <a:moveTo>
                    <a:pt x="325" y="130"/>
                  </a:moveTo>
                  <a:cubicBezTo>
                    <a:pt x="323" y="131"/>
                    <a:pt x="321" y="132"/>
                    <a:pt x="320" y="134"/>
                  </a:cubicBezTo>
                  <a:cubicBezTo>
                    <a:pt x="319" y="136"/>
                    <a:pt x="319" y="138"/>
                    <a:pt x="320" y="141"/>
                  </a:cubicBezTo>
                  <a:cubicBezTo>
                    <a:pt x="339" y="135"/>
                    <a:pt x="339" y="135"/>
                    <a:pt x="339" y="135"/>
                  </a:cubicBezTo>
                  <a:cubicBezTo>
                    <a:pt x="341" y="141"/>
                    <a:pt x="341" y="141"/>
                    <a:pt x="341" y="141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322" y="150"/>
                    <a:pt x="323" y="152"/>
                    <a:pt x="325" y="153"/>
                  </a:cubicBezTo>
                  <a:cubicBezTo>
                    <a:pt x="327" y="154"/>
                    <a:pt x="329" y="154"/>
                    <a:pt x="332" y="153"/>
                  </a:cubicBezTo>
                  <a:cubicBezTo>
                    <a:pt x="344" y="149"/>
                    <a:pt x="344" y="149"/>
                    <a:pt x="344" y="149"/>
                  </a:cubicBezTo>
                  <a:cubicBezTo>
                    <a:pt x="345" y="155"/>
                    <a:pt x="345" y="155"/>
                    <a:pt x="345" y="155"/>
                  </a:cubicBezTo>
                  <a:cubicBezTo>
                    <a:pt x="333" y="159"/>
                    <a:pt x="333" y="159"/>
                    <a:pt x="333" y="159"/>
                  </a:cubicBezTo>
                  <a:cubicBezTo>
                    <a:pt x="331" y="160"/>
                    <a:pt x="328" y="160"/>
                    <a:pt x="327" y="160"/>
                  </a:cubicBezTo>
                  <a:cubicBezTo>
                    <a:pt x="325" y="160"/>
                    <a:pt x="323" y="160"/>
                    <a:pt x="322" y="159"/>
                  </a:cubicBezTo>
                  <a:cubicBezTo>
                    <a:pt x="320" y="158"/>
                    <a:pt x="318" y="157"/>
                    <a:pt x="316" y="155"/>
                  </a:cubicBezTo>
                  <a:cubicBezTo>
                    <a:pt x="315" y="153"/>
                    <a:pt x="314" y="150"/>
                    <a:pt x="313" y="147"/>
                  </a:cubicBezTo>
                  <a:cubicBezTo>
                    <a:pt x="311" y="141"/>
                    <a:pt x="311" y="136"/>
                    <a:pt x="313" y="132"/>
                  </a:cubicBezTo>
                  <a:cubicBezTo>
                    <a:pt x="315" y="129"/>
                    <a:pt x="318" y="126"/>
                    <a:pt x="324" y="124"/>
                  </a:cubicBezTo>
                  <a:cubicBezTo>
                    <a:pt x="335" y="121"/>
                    <a:pt x="335" y="121"/>
                    <a:pt x="335" y="121"/>
                  </a:cubicBezTo>
                  <a:cubicBezTo>
                    <a:pt x="337" y="127"/>
                    <a:pt x="337" y="127"/>
                    <a:pt x="337" y="127"/>
                  </a:cubicBezTo>
                  <a:cubicBezTo>
                    <a:pt x="325" y="130"/>
                    <a:pt x="325" y="130"/>
                    <a:pt x="325" y="130"/>
                  </a:cubicBezTo>
                  <a:close/>
                  <a:moveTo>
                    <a:pt x="364" y="122"/>
                  </a:moveTo>
                  <a:cubicBezTo>
                    <a:pt x="364" y="122"/>
                    <a:pt x="364" y="122"/>
                    <a:pt x="364" y="122"/>
                  </a:cubicBezTo>
                  <a:cubicBezTo>
                    <a:pt x="367" y="122"/>
                    <a:pt x="368" y="122"/>
                    <a:pt x="369" y="123"/>
                  </a:cubicBezTo>
                  <a:cubicBezTo>
                    <a:pt x="370" y="123"/>
                    <a:pt x="371" y="124"/>
                    <a:pt x="371" y="126"/>
                  </a:cubicBezTo>
                  <a:cubicBezTo>
                    <a:pt x="371" y="128"/>
                    <a:pt x="371" y="129"/>
                    <a:pt x="370" y="130"/>
                  </a:cubicBezTo>
                  <a:cubicBezTo>
                    <a:pt x="369" y="130"/>
                    <a:pt x="368" y="131"/>
                    <a:pt x="365" y="131"/>
                  </a:cubicBezTo>
                  <a:cubicBezTo>
                    <a:pt x="356" y="133"/>
                    <a:pt x="356" y="133"/>
                    <a:pt x="356" y="133"/>
                  </a:cubicBezTo>
                  <a:cubicBezTo>
                    <a:pt x="355" y="124"/>
                    <a:pt x="355" y="124"/>
                    <a:pt x="355" y="124"/>
                  </a:cubicBezTo>
                  <a:cubicBezTo>
                    <a:pt x="364" y="122"/>
                    <a:pt x="364" y="122"/>
                    <a:pt x="364" y="122"/>
                  </a:cubicBezTo>
                  <a:close/>
                  <a:moveTo>
                    <a:pt x="347" y="118"/>
                  </a:moveTo>
                  <a:cubicBezTo>
                    <a:pt x="365" y="116"/>
                    <a:pt x="365" y="116"/>
                    <a:pt x="365" y="116"/>
                  </a:cubicBezTo>
                  <a:cubicBezTo>
                    <a:pt x="369" y="115"/>
                    <a:pt x="372" y="116"/>
                    <a:pt x="375" y="117"/>
                  </a:cubicBezTo>
                  <a:cubicBezTo>
                    <a:pt x="377" y="119"/>
                    <a:pt x="378" y="121"/>
                    <a:pt x="379" y="125"/>
                  </a:cubicBezTo>
                  <a:cubicBezTo>
                    <a:pt x="379" y="128"/>
                    <a:pt x="379" y="130"/>
                    <a:pt x="378" y="132"/>
                  </a:cubicBezTo>
                  <a:cubicBezTo>
                    <a:pt x="377" y="134"/>
                    <a:pt x="375" y="135"/>
                    <a:pt x="373" y="136"/>
                  </a:cubicBezTo>
                  <a:cubicBezTo>
                    <a:pt x="384" y="149"/>
                    <a:pt x="384" y="149"/>
                    <a:pt x="384" y="149"/>
                  </a:cubicBezTo>
                  <a:cubicBezTo>
                    <a:pt x="376" y="151"/>
                    <a:pt x="376" y="151"/>
                    <a:pt x="376" y="151"/>
                  </a:cubicBezTo>
                  <a:cubicBezTo>
                    <a:pt x="366" y="138"/>
                    <a:pt x="366" y="138"/>
                    <a:pt x="366" y="138"/>
                  </a:cubicBezTo>
                  <a:cubicBezTo>
                    <a:pt x="357" y="139"/>
                    <a:pt x="357" y="139"/>
                    <a:pt x="357" y="139"/>
                  </a:cubicBezTo>
                  <a:cubicBezTo>
                    <a:pt x="359" y="153"/>
                    <a:pt x="359" y="153"/>
                    <a:pt x="359" y="153"/>
                  </a:cubicBezTo>
                  <a:cubicBezTo>
                    <a:pt x="352" y="154"/>
                    <a:pt x="352" y="154"/>
                    <a:pt x="352" y="154"/>
                  </a:cubicBezTo>
                  <a:cubicBezTo>
                    <a:pt x="347" y="118"/>
                    <a:pt x="347" y="118"/>
                    <a:pt x="347" y="118"/>
                  </a:cubicBezTo>
                  <a:close/>
                  <a:moveTo>
                    <a:pt x="419" y="121"/>
                  </a:moveTo>
                  <a:cubicBezTo>
                    <a:pt x="401" y="121"/>
                    <a:pt x="401" y="121"/>
                    <a:pt x="401" y="121"/>
                  </a:cubicBezTo>
                  <a:cubicBezTo>
                    <a:pt x="399" y="121"/>
                    <a:pt x="397" y="121"/>
                    <a:pt x="396" y="122"/>
                  </a:cubicBezTo>
                  <a:cubicBezTo>
                    <a:pt x="395" y="123"/>
                    <a:pt x="395" y="124"/>
                    <a:pt x="395" y="125"/>
                  </a:cubicBezTo>
                  <a:cubicBezTo>
                    <a:pt x="395" y="127"/>
                    <a:pt x="395" y="128"/>
                    <a:pt x="396" y="128"/>
                  </a:cubicBezTo>
                  <a:cubicBezTo>
                    <a:pt x="397" y="129"/>
                    <a:pt x="398" y="129"/>
                    <a:pt x="399" y="129"/>
                  </a:cubicBezTo>
                  <a:cubicBezTo>
                    <a:pt x="409" y="129"/>
                    <a:pt x="409" y="129"/>
                    <a:pt x="409" y="129"/>
                  </a:cubicBezTo>
                  <a:cubicBezTo>
                    <a:pt x="413" y="130"/>
                    <a:pt x="416" y="130"/>
                    <a:pt x="418" y="132"/>
                  </a:cubicBezTo>
                  <a:cubicBezTo>
                    <a:pt x="420" y="134"/>
                    <a:pt x="420" y="136"/>
                    <a:pt x="420" y="140"/>
                  </a:cubicBezTo>
                  <a:cubicBezTo>
                    <a:pt x="420" y="144"/>
                    <a:pt x="419" y="146"/>
                    <a:pt x="417" y="148"/>
                  </a:cubicBezTo>
                  <a:cubicBezTo>
                    <a:pt x="415" y="150"/>
                    <a:pt x="412" y="150"/>
                    <a:pt x="408" y="150"/>
                  </a:cubicBezTo>
                  <a:cubicBezTo>
                    <a:pt x="388" y="150"/>
                    <a:pt x="388" y="150"/>
                    <a:pt x="388" y="150"/>
                  </a:cubicBezTo>
                  <a:cubicBezTo>
                    <a:pt x="388" y="144"/>
                    <a:pt x="388" y="144"/>
                    <a:pt x="388" y="144"/>
                  </a:cubicBezTo>
                  <a:cubicBezTo>
                    <a:pt x="407" y="144"/>
                    <a:pt x="407" y="144"/>
                    <a:pt x="407" y="144"/>
                  </a:cubicBezTo>
                  <a:cubicBezTo>
                    <a:pt x="409" y="144"/>
                    <a:pt x="410" y="144"/>
                    <a:pt x="411" y="143"/>
                  </a:cubicBezTo>
                  <a:cubicBezTo>
                    <a:pt x="412" y="142"/>
                    <a:pt x="413" y="141"/>
                    <a:pt x="413" y="140"/>
                  </a:cubicBezTo>
                  <a:cubicBezTo>
                    <a:pt x="413" y="139"/>
                    <a:pt x="412" y="137"/>
                    <a:pt x="411" y="137"/>
                  </a:cubicBezTo>
                  <a:cubicBezTo>
                    <a:pt x="411" y="136"/>
                    <a:pt x="409" y="136"/>
                    <a:pt x="407" y="136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95" y="136"/>
                    <a:pt x="392" y="135"/>
                    <a:pt x="390" y="133"/>
                  </a:cubicBezTo>
                  <a:cubicBezTo>
                    <a:pt x="388" y="131"/>
                    <a:pt x="387" y="129"/>
                    <a:pt x="387" y="125"/>
                  </a:cubicBezTo>
                  <a:cubicBezTo>
                    <a:pt x="387" y="121"/>
                    <a:pt x="388" y="119"/>
                    <a:pt x="390" y="117"/>
                  </a:cubicBezTo>
                  <a:cubicBezTo>
                    <a:pt x="392" y="115"/>
                    <a:pt x="395" y="114"/>
                    <a:pt x="400" y="114"/>
                  </a:cubicBezTo>
                  <a:cubicBezTo>
                    <a:pt x="419" y="115"/>
                    <a:pt x="419" y="115"/>
                    <a:pt x="419" y="115"/>
                  </a:cubicBezTo>
                  <a:cubicBezTo>
                    <a:pt x="419" y="121"/>
                    <a:pt x="419" y="121"/>
                    <a:pt x="419" y="121"/>
                  </a:cubicBezTo>
                  <a:close/>
                  <a:moveTo>
                    <a:pt x="433" y="152"/>
                  </a:moveTo>
                  <a:cubicBezTo>
                    <a:pt x="426" y="151"/>
                    <a:pt x="426" y="151"/>
                    <a:pt x="426" y="151"/>
                  </a:cubicBezTo>
                  <a:cubicBezTo>
                    <a:pt x="431" y="115"/>
                    <a:pt x="431" y="115"/>
                    <a:pt x="431" y="115"/>
                  </a:cubicBezTo>
                  <a:cubicBezTo>
                    <a:pt x="438" y="117"/>
                    <a:pt x="438" y="117"/>
                    <a:pt x="438" y="117"/>
                  </a:cubicBezTo>
                  <a:cubicBezTo>
                    <a:pt x="433" y="152"/>
                    <a:pt x="433" y="152"/>
                    <a:pt x="433" y="152"/>
                  </a:cubicBezTo>
                  <a:close/>
                  <a:moveTo>
                    <a:pt x="453" y="126"/>
                  </a:moveTo>
                  <a:cubicBezTo>
                    <a:pt x="442" y="124"/>
                    <a:pt x="442" y="124"/>
                    <a:pt x="442" y="124"/>
                  </a:cubicBezTo>
                  <a:cubicBezTo>
                    <a:pt x="443" y="118"/>
                    <a:pt x="443" y="118"/>
                    <a:pt x="443" y="118"/>
                  </a:cubicBezTo>
                  <a:cubicBezTo>
                    <a:pt x="473" y="123"/>
                    <a:pt x="473" y="123"/>
                    <a:pt x="473" y="123"/>
                  </a:cubicBezTo>
                  <a:cubicBezTo>
                    <a:pt x="472" y="129"/>
                    <a:pt x="472" y="129"/>
                    <a:pt x="472" y="129"/>
                  </a:cubicBezTo>
                  <a:cubicBezTo>
                    <a:pt x="461" y="127"/>
                    <a:pt x="461" y="127"/>
                    <a:pt x="461" y="127"/>
                  </a:cubicBezTo>
                  <a:cubicBezTo>
                    <a:pt x="456" y="156"/>
                    <a:pt x="456" y="156"/>
                    <a:pt x="456" y="156"/>
                  </a:cubicBezTo>
                  <a:cubicBezTo>
                    <a:pt x="448" y="155"/>
                    <a:pt x="448" y="155"/>
                    <a:pt x="448" y="155"/>
                  </a:cubicBezTo>
                  <a:cubicBezTo>
                    <a:pt x="453" y="126"/>
                    <a:pt x="453" y="126"/>
                    <a:pt x="453" y="126"/>
                  </a:cubicBezTo>
                  <a:close/>
                  <a:moveTo>
                    <a:pt x="477" y="124"/>
                  </a:moveTo>
                  <a:cubicBezTo>
                    <a:pt x="485" y="127"/>
                    <a:pt x="485" y="127"/>
                    <a:pt x="485" y="127"/>
                  </a:cubicBezTo>
                  <a:cubicBezTo>
                    <a:pt x="488" y="142"/>
                    <a:pt x="488" y="142"/>
                    <a:pt x="488" y="142"/>
                  </a:cubicBezTo>
                  <a:cubicBezTo>
                    <a:pt x="501" y="132"/>
                    <a:pt x="501" y="132"/>
                    <a:pt x="501" y="132"/>
                  </a:cubicBezTo>
                  <a:cubicBezTo>
                    <a:pt x="509" y="135"/>
                    <a:pt x="509" y="135"/>
                    <a:pt x="509" y="135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85" y="165"/>
                    <a:pt x="485" y="165"/>
                    <a:pt x="485" y="165"/>
                  </a:cubicBezTo>
                  <a:cubicBezTo>
                    <a:pt x="478" y="162"/>
                    <a:pt x="478" y="162"/>
                    <a:pt x="478" y="162"/>
                  </a:cubicBezTo>
                  <a:cubicBezTo>
                    <a:pt x="483" y="147"/>
                    <a:pt x="483" y="147"/>
                    <a:pt x="483" y="147"/>
                  </a:cubicBezTo>
                  <a:cubicBezTo>
                    <a:pt x="477" y="124"/>
                    <a:pt x="477" y="124"/>
                    <a:pt x="477" y="124"/>
                  </a:cubicBezTo>
                  <a:close/>
                  <a:moveTo>
                    <a:pt x="541" y="171"/>
                  </a:moveTo>
                  <a:cubicBezTo>
                    <a:pt x="545" y="166"/>
                    <a:pt x="548" y="163"/>
                    <a:pt x="552" y="162"/>
                  </a:cubicBezTo>
                  <a:cubicBezTo>
                    <a:pt x="557" y="161"/>
                    <a:pt x="561" y="162"/>
                    <a:pt x="566" y="166"/>
                  </a:cubicBezTo>
                  <a:cubicBezTo>
                    <a:pt x="571" y="169"/>
                    <a:pt x="574" y="173"/>
                    <a:pt x="574" y="177"/>
                  </a:cubicBezTo>
                  <a:cubicBezTo>
                    <a:pt x="575" y="181"/>
                    <a:pt x="574" y="186"/>
                    <a:pt x="570" y="191"/>
                  </a:cubicBezTo>
                  <a:cubicBezTo>
                    <a:pt x="567" y="196"/>
                    <a:pt x="563" y="200"/>
                    <a:pt x="559" y="200"/>
                  </a:cubicBezTo>
                  <a:cubicBezTo>
                    <a:pt x="555" y="201"/>
                    <a:pt x="550" y="200"/>
                    <a:pt x="545" y="197"/>
                  </a:cubicBezTo>
                  <a:cubicBezTo>
                    <a:pt x="540" y="193"/>
                    <a:pt x="538" y="190"/>
                    <a:pt x="537" y="185"/>
                  </a:cubicBezTo>
                  <a:cubicBezTo>
                    <a:pt x="536" y="181"/>
                    <a:pt x="538" y="176"/>
                    <a:pt x="541" y="171"/>
                  </a:cubicBezTo>
                  <a:close/>
                  <a:moveTo>
                    <a:pt x="563" y="171"/>
                  </a:moveTo>
                  <a:cubicBezTo>
                    <a:pt x="565" y="173"/>
                    <a:pt x="567" y="175"/>
                    <a:pt x="567" y="178"/>
                  </a:cubicBezTo>
                  <a:cubicBezTo>
                    <a:pt x="567" y="180"/>
                    <a:pt x="566" y="183"/>
                    <a:pt x="564" y="187"/>
                  </a:cubicBezTo>
                  <a:cubicBezTo>
                    <a:pt x="561" y="190"/>
                    <a:pt x="559" y="192"/>
                    <a:pt x="556" y="193"/>
                  </a:cubicBezTo>
                  <a:cubicBezTo>
                    <a:pt x="554" y="194"/>
                    <a:pt x="551" y="193"/>
                    <a:pt x="549" y="192"/>
                  </a:cubicBezTo>
                  <a:cubicBezTo>
                    <a:pt x="546" y="190"/>
                    <a:pt x="545" y="188"/>
                    <a:pt x="545" y="185"/>
                  </a:cubicBezTo>
                  <a:cubicBezTo>
                    <a:pt x="544" y="182"/>
                    <a:pt x="546" y="179"/>
                    <a:pt x="548" y="176"/>
                  </a:cubicBezTo>
                  <a:cubicBezTo>
                    <a:pt x="550" y="172"/>
                    <a:pt x="553" y="170"/>
                    <a:pt x="555" y="169"/>
                  </a:cubicBezTo>
                  <a:cubicBezTo>
                    <a:pt x="557" y="169"/>
                    <a:pt x="560" y="169"/>
                    <a:pt x="563" y="171"/>
                  </a:cubicBezTo>
                  <a:close/>
                  <a:moveTo>
                    <a:pt x="574" y="198"/>
                  </a:moveTo>
                  <a:cubicBezTo>
                    <a:pt x="577" y="194"/>
                    <a:pt x="580" y="192"/>
                    <a:pt x="581" y="191"/>
                  </a:cubicBezTo>
                  <a:cubicBezTo>
                    <a:pt x="583" y="189"/>
                    <a:pt x="585" y="189"/>
                    <a:pt x="587" y="188"/>
                  </a:cubicBezTo>
                  <a:cubicBezTo>
                    <a:pt x="589" y="188"/>
                    <a:pt x="591" y="189"/>
                    <a:pt x="593" y="190"/>
                  </a:cubicBezTo>
                  <a:cubicBezTo>
                    <a:pt x="595" y="191"/>
                    <a:pt x="597" y="192"/>
                    <a:pt x="600" y="195"/>
                  </a:cubicBezTo>
                  <a:cubicBezTo>
                    <a:pt x="608" y="202"/>
                    <a:pt x="608" y="202"/>
                    <a:pt x="608" y="202"/>
                  </a:cubicBezTo>
                  <a:cubicBezTo>
                    <a:pt x="604" y="207"/>
                    <a:pt x="604" y="207"/>
                    <a:pt x="604" y="207"/>
                  </a:cubicBezTo>
                  <a:cubicBezTo>
                    <a:pt x="595" y="199"/>
                    <a:pt x="595" y="199"/>
                    <a:pt x="595" y="199"/>
                  </a:cubicBezTo>
                  <a:cubicBezTo>
                    <a:pt x="593" y="197"/>
                    <a:pt x="591" y="196"/>
                    <a:pt x="589" y="196"/>
                  </a:cubicBezTo>
                  <a:cubicBezTo>
                    <a:pt x="587" y="196"/>
                    <a:pt x="585" y="197"/>
                    <a:pt x="583" y="199"/>
                  </a:cubicBezTo>
                  <a:cubicBezTo>
                    <a:pt x="599" y="213"/>
                    <a:pt x="599" y="213"/>
                    <a:pt x="599" y="213"/>
                  </a:cubicBezTo>
                  <a:cubicBezTo>
                    <a:pt x="595" y="218"/>
                    <a:pt x="595" y="218"/>
                    <a:pt x="595" y="218"/>
                  </a:cubicBezTo>
                  <a:cubicBezTo>
                    <a:pt x="579" y="204"/>
                    <a:pt x="579" y="204"/>
                    <a:pt x="579" y="204"/>
                  </a:cubicBezTo>
                  <a:cubicBezTo>
                    <a:pt x="569" y="215"/>
                    <a:pt x="569" y="215"/>
                    <a:pt x="569" y="215"/>
                  </a:cubicBezTo>
                  <a:cubicBezTo>
                    <a:pt x="564" y="210"/>
                    <a:pt x="564" y="210"/>
                    <a:pt x="564" y="210"/>
                  </a:cubicBezTo>
                  <a:cubicBezTo>
                    <a:pt x="574" y="198"/>
                    <a:pt x="574" y="198"/>
                    <a:pt x="574" y="198"/>
                  </a:cubicBezTo>
                  <a:close/>
                  <a:moveTo>
                    <a:pt x="641" y="254"/>
                  </a:moveTo>
                  <a:cubicBezTo>
                    <a:pt x="635" y="244"/>
                    <a:pt x="635" y="244"/>
                    <a:pt x="635" y="244"/>
                  </a:cubicBezTo>
                  <a:cubicBezTo>
                    <a:pt x="640" y="241"/>
                    <a:pt x="640" y="241"/>
                    <a:pt x="640" y="241"/>
                  </a:cubicBezTo>
                  <a:cubicBezTo>
                    <a:pt x="656" y="267"/>
                    <a:pt x="656" y="267"/>
                    <a:pt x="656" y="267"/>
                  </a:cubicBezTo>
                  <a:cubicBezTo>
                    <a:pt x="651" y="270"/>
                    <a:pt x="651" y="270"/>
                    <a:pt x="651" y="270"/>
                  </a:cubicBezTo>
                  <a:cubicBezTo>
                    <a:pt x="645" y="260"/>
                    <a:pt x="645" y="260"/>
                    <a:pt x="645" y="260"/>
                  </a:cubicBezTo>
                  <a:cubicBezTo>
                    <a:pt x="620" y="276"/>
                    <a:pt x="620" y="276"/>
                    <a:pt x="620" y="276"/>
                  </a:cubicBezTo>
                  <a:cubicBezTo>
                    <a:pt x="616" y="269"/>
                    <a:pt x="616" y="269"/>
                    <a:pt x="616" y="269"/>
                  </a:cubicBezTo>
                  <a:cubicBezTo>
                    <a:pt x="641" y="254"/>
                    <a:pt x="641" y="254"/>
                    <a:pt x="641" y="254"/>
                  </a:cubicBezTo>
                  <a:close/>
                  <a:moveTo>
                    <a:pt x="662" y="290"/>
                  </a:moveTo>
                  <a:cubicBezTo>
                    <a:pt x="660" y="287"/>
                    <a:pt x="659" y="286"/>
                    <a:pt x="657" y="285"/>
                  </a:cubicBezTo>
                  <a:cubicBezTo>
                    <a:pt x="655" y="284"/>
                    <a:pt x="653" y="285"/>
                    <a:pt x="651" y="286"/>
                  </a:cubicBezTo>
                  <a:cubicBezTo>
                    <a:pt x="659" y="305"/>
                    <a:pt x="659" y="305"/>
                    <a:pt x="659" y="305"/>
                  </a:cubicBezTo>
                  <a:cubicBezTo>
                    <a:pt x="654" y="307"/>
                    <a:pt x="654" y="307"/>
                    <a:pt x="654" y="307"/>
                  </a:cubicBezTo>
                  <a:cubicBezTo>
                    <a:pt x="645" y="288"/>
                    <a:pt x="645" y="288"/>
                    <a:pt x="645" y="288"/>
                  </a:cubicBezTo>
                  <a:cubicBezTo>
                    <a:pt x="642" y="290"/>
                    <a:pt x="641" y="291"/>
                    <a:pt x="640" y="293"/>
                  </a:cubicBezTo>
                  <a:cubicBezTo>
                    <a:pt x="639" y="295"/>
                    <a:pt x="639" y="297"/>
                    <a:pt x="641" y="300"/>
                  </a:cubicBezTo>
                  <a:cubicBezTo>
                    <a:pt x="646" y="311"/>
                    <a:pt x="646" y="311"/>
                    <a:pt x="646" y="311"/>
                  </a:cubicBezTo>
                  <a:cubicBezTo>
                    <a:pt x="640" y="313"/>
                    <a:pt x="640" y="313"/>
                    <a:pt x="640" y="313"/>
                  </a:cubicBezTo>
                  <a:cubicBezTo>
                    <a:pt x="635" y="302"/>
                    <a:pt x="635" y="302"/>
                    <a:pt x="635" y="302"/>
                  </a:cubicBezTo>
                  <a:cubicBezTo>
                    <a:pt x="634" y="299"/>
                    <a:pt x="633" y="297"/>
                    <a:pt x="633" y="296"/>
                  </a:cubicBezTo>
                  <a:cubicBezTo>
                    <a:pt x="633" y="294"/>
                    <a:pt x="633" y="292"/>
                    <a:pt x="633" y="291"/>
                  </a:cubicBezTo>
                  <a:cubicBezTo>
                    <a:pt x="634" y="288"/>
                    <a:pt x="635" y="286"/>
                    <a:pt x="637" y="284"/>
                  </a:cubicBezTo>
                  <a:cubicBezTo>
                    <a:pt x="638" y="283"/>
                    <a:pt x="641" y="281"/>
                    <a:pt x="644" y="280"/>
                  </a:cubicBezTo>
                  <a:cubicBezTo>
                    <a:pt x="649" y="277"/>
                    <a:pt x="654" y="276"/>
                    <a:pt x="658" y="277"/>
                  </a:cubicBezTo>
                  <a:cubicBezTo>
                    <a:pt x="662" y="279"/>
                    <a:pt x="665" y="282"/>
                    <a:pt x="667" y="287"/>
                  </a:cubicBezTo>
                  <a:cubicBezTo>
                    <a:pt x="672" y="298"/>
                    <a:pt x="672" y="298"/>
                    <a:pt x="672" y="298"/>
                  </a:cubicBezTo>
                  <a:cubicBezTo>
                    <a:pt x="667" y="301"/>
                    <a:pt x="667" y="301"/>
                    <a:pt x="667" y="301"/>
                  </a:cubicBezTo>
                  <a:cubicBezTo>
                    <a:pt x="662" y="290"/>
                    <a:pt x="662" y="290"/>
                    <a:pt x="662" y="290"/>
                  </a:cubicBezTo>
                  <a:close/>
                  <a:moveTo>
                    <a:pt x="675" y="325"/>
                  </a:moveTo>
                  <a:cubicBezTo>
                    <a:pt x="674" y="322"/>
                    <a:pt x="672" y="320"/>
                    <a:pt x="670" y="319"/>
                  </a:cubicBezTo>
                  <a:cubicBezTo>
                    <a:pt x="668" y="319"/>
                    <a:pt x="665" y="319"/>
                    <a:pt x="660" y="320"/>
                  </a:cubicBezTo>
                  <a:cubicBezTo>
                    <a:pt x="657" y="322"/>
                    <a:pt x="654" y="323"/>
                    <a:pt x="653" y="325"/>
                  </a:cubicBezTo>
                  <a:cubicBezTo>
                    <a:pt x="652" y="327"/>
                    <a:pt x="652" y="329"/>
                    <a:pt x="653" y="332"/>
                  </a:cubicBezTo>
                  <a:cubicBezTo>
                    <a:pt x="657" y="344"/>
                    <a:pt x="657" y="344"/>
                    <a:pt x="657" y="344"/>
                  </a:cubicBezTo>
                  <a:cubicBezTo>
                    <a:pt x="651" y="346"/>
                    <a:pt x="651" y="346"/>
                    <a:pt x="651" y="346"/>
                  </a:cubicBezTo>
                  <a:cubicBezTo>
                    <a:pt x="647" y="334"/>
                    <a:pt x="647" y="334"/>
                    <a:pt x="647" y="334"/>
                  </a:cubicBezTo>
                  <a:cubicBezTo>
                    <a:pt x="646" y="331"/>
                    <a:pt x="646" y="329"/>
                    <a:pt x="646" y="327"/>
                  </a:cubicBezTo>
                  <a:cubicBezTo>
                    <a:pt x="646" y="326"/>
                    <a:pt x="646" y="324"/>
                    <a:pt x="647" y="322"/>
                  </a:cubicBezTo>
                  <a:cubicBezTo>
                    <a:pt x="647" y="320"/>
                    <a:pt x="649" y="318"/>
                    <a:pt x="651" y="316"/>
                  </a:cubicBezTo>
                  <a:cubicBezTo>
                    <a:pt x="653" y="315"/>
                    <a:pt x="655" y="314"/>
                    <a:pt x="658" y="313"/>
                  </a:cubicBezTo>
                  <a:cubicBezTo>
                    <a:pt x="664" y="311"/>
                    <a:pt x="669" y="310"/>
                    <a:pt x="673" y="312"/>
                  </a:cubicBezTo>
                  <a:cubicBezTo>
                    <a:pt x="676" y="314"/>
                    <a:pt x="679" y="317"/>
                    <a:pt x="681" y="323"/>
                  </a:cubicBezTo>
                  <a:cubicBezTo>
                    <a:pt x="684" y="335"/>
                    <a:pt x="684" y="335"/>
                    <a:pt x="684" y="335"/>
                  </a:cubicBezTo>
                  <a:cubicBezTo>
                    <a:pt x="679" y="337"/>
                    <a:pt x="679" y="337"/>
                    <a:pt x="679" y="337"/>
                  </a:cubicBezTo>
                  <a:cubicBezTo>
                    <a:pt x="675" y="325"/>
                    <a:pt x="675" y="325"/>
                    <a:pt x="675" y="325"/>
                  </a:cubicBezTo>
                  <a:close/>
                  <a:moveTo>
                    <a:pt x="689" y="352"/>
                  </a:moveTo>
                  <a:cubicBezTo>
                    <a:pt x="675" y="354"/>
                    <a:pt x="675" y="354"/>
                    <a:pt x="675" y="354"/>
                  </a:cubicBezTo>
                  <a:cubicBezTo>
                    <a:pt x="677" y="368"/>
                    <a:pt x="677" y="368"/>
                    <a:pt x="677" y="368"/>
                  </a:cubicBezTo>
                  <a:cubicBezTo>
                    <a:pt x="691" y="365"/>
                    <a:pt x="691" y="365"/>
                    <a:pt x="691" y="365"/>
                  </a:cubicBezTo>
                  <a:cubicBezTo>
                    <a:pt x="692" y="373"/>
                    <a:pt x="692" y="373"/>
                    <a:pt x="692" y="373"/>
                  </a:cubicBezTo>
                  <a:cubicBezTo>
                    <a:pt x="658" y="379"/>
                    <a:pt x="658" y="379"/>
                    <a:pt x="658" y="379"/>
                  </a:cubicBezTo>
                  <a:cubicBezTo>
                    <a:pt x="656" y="372"/>
                    <a:pt x="656" y="372"/>
                    <a:pt x="656" y="372"/>
                  </a:cubicBezTo>
                  <a:cubicBezTo>
                    <a:pt x="671" y="369"/>
                    <a:pt x="671" y="369"/>
                    <a:pt x="671" y="369"/>
                  </a:cubicBezTo>
                  <a:cubicBezTo>
                    <a:pt x="669" y="355"/>
                    <a:pt x="669" y="355"/>
                    <a:pt x="669" y="355"/>
                  </a:cubicBezTo>
                  <a:cubicBezTo>
                    <a:pt x="654" y="358"/>
                    <a:pt x="654" y="358"/>
                    <a:pt x="654" y="358"/>
                  </a:cubicBezTo>
                  <a:cubicBezTo>
                    <a:pt x="653" y="351"/>
                    <a:pt x="653" y="351"/>
                    <a:pt x="653" y="351"/>
                  </a:cubicBezTo>
                  <a:cubicBezTo>
                    <a:pt x="687" y="344"/>
                    <a:pt x="687" y="344"/>
                    <a:pt x="687" y="344"/>
                  </a:cubicBezTo>
                  <a:cubicBezTo>
                    <a:pt x="689" y="352"/>
                    <a:pt x="689" y="352"/>
                    <a:pt x="689" y="352"/>
                  </a:cubicBezTo>
                  <a:close/>
                  <a:moveTo>
                    <a:pt x="695" y="386"/>
                  </a:moveTo>
                  <a:cubicBezTo>
                    <a:pt x="695" y="396"/>
                    <a:pt x="695" y="396"/>
                    <a:pt x="695" y="396"/>
                  </a:cubicBezTo>
                  <a:cubicBezTo>
                    <a:pt x="670" y="411"/>
                    <a:pt x="670" y="411"/>
                    <a:pt x="670" y="411"/>
                  </a:cubicBezTo>
                  <a:cubicBezTo>
                    <a:pt x="695" y="410"/>
                    <a:pt x="695" y="410"/>
                    <a:pt x="695" y="410"/>
                  </a:cubicBezTo>
                  <a:cubicBezTo>
                    <a:pt x="695" y="418"/>
                    <a:pt x="695" y="418"/>
                    <a:pt x="695" y="418"/>
                  </a:cubicBezTo>
                  <a:cubicBezTo>
                    <a:pt x="660" y="419"/>
                    <a:pt x="660" y="419"/>
                    <a:pt x="660" y="419"/>
                  </a:cubicBezTo>
                  <a:cubicBezTo>
                    <a:pt x="660" y="410"/>
                    <a:pt x="660" y="410"/>
                    <a:pt x="660" y="410"/>
                  </a:cubicBezTo>
                  <a:cubicBezTo>
                    <a:pt x="686" y="394"/>
                    <a:pt x="686" y="394"/>
                    <a:pt x="686" y="394"/>
                  </a:cubicBezTo>
                  <a:cubicBezTo>
                    <a:pt x="660" y="395"/>
                    <a:pt x="660" y="395"/>
                    <a:pt x="660" y="395"/>
                  </a:cubicBezTo>
                  <a:cubicBezTo>
                    <a:pt x="659" y="387"/>
                    <a:pt x="659" y="387"/>
                    <a:pt x="659" y="387"/>
                  </a:cubicBezTo>
                  <a:cubicBezTo>
                    <a:pt x="695" y="386"/>
                    <a:pt x="695" y="386"/>
                    <a:pt x="695" y="386"/>
                  </a:cubicBezTo>
                  <a:close/>
                  <a:moveTo>
                    <a:pt x="677" y="425"/>
                  </a:moveTo>
                  <a:cubicBezTo>
                    <a:pt x="683" y="426"/>
                    <a:pt x="688" y="428"/>
                    <a:pt x="690" y="431"/>
                  </a:cubicBezTo>
                  <a:cubicBezTo>
                    <a:pt x="693" y="434"/>
                    <a:pt x="694" y="439"/>
                    <a:pt x="693" y="445"/>
                  </a:cubicBezTo>
                  <a:cubicBezTo>
                    <a:pt x="692" y="451"/>
                    <a:pt x="690" y="455"/>
                    <a:pt x="687" y="458"/>
                  </a:cubicBezTo>
                  <a:cubicBezTo>
                    <a:pt x="684" y="460"/>
                    <a:pt x="679" y="461"/>
                    <a:pt x="673" y="460"/>
                  </a:cubicBezTo>
                  <a:cubicBezTo>
                    <a:pt x="667" y="459"/>
                    <a:pt x="662" y="457"/>
                    <a:pt x="660" y="454"/>
                  </a:cubicBezTo>
                  <a:cubicBezTo>
                    <a:pt x="657" y="451"/>
                    <a:pt x="656" y="446"/>
                    <a:pt x="657" y="440"/>
                  </a:cubicBezTo>
                  <a:cubicBezTo>
                    <a:pt x="657" y="434"/>
                    <a:pt x="659" y="430"/>
                    <a:pt x="663" y="427"/>
                  </a:cubicBezTo>
                  <a:cubicBezTo>
                    <a:pt x="666" y="425"/>
                    <a:pt x="671" y="424"/>
                    <a:pt x="677" y="425"/>
                  </a:cubicBezTo>
                  <a:close/>
                  <a:moveTo>
                    <a:pt x="687" y="444"/>
                  </a:moveTo>
                  <a:cubicBezTo>
                    <a:pt x="687" y="447"/>
                    <a:pt x="685" y="450"/>
                    <a:pt x="683" y="451"/>
                  </a:cubicBezTo>
                  <a:cubicBezTo>
                    <a:pt x="681" y="452"/>
                    <a:pt x="678" y="453"/>
                    <a:pt x="674" y="452"/>
                  </a:cubicBezTo>
                  <a:cubicBezTo>
                    <a:pt x="670" y="452"/>
                    <a:pt x="667" y="450"/>
                    <a:pt x="665" y="449"/>
                  </a:cubicBezTo>
                  <a:cubicBezTo>
                    <a:pt x="663" y="447"/>
                    <a:pt x="662" y="444"/>
                    <a:pt x="663" y="441"/>
                  </a:cubicBezTo>
                  <a:cubicBezTo>
                    <a:pt x="663" y="438"/>
                    <a:pt x="664" y="435"/>
                    <a:pt x="667" y="434"/>
                  </a:cubicBezTo>
                  <a:cubicBezTo>
                    <a:pt x="669" y="433"/>
                    <a:pt x="672" y="432"/>
                    <a:pt x="676" y="433"/>
                  </a:cubicBezTo>
                  <a:cubicBezTo>
                    <a:pt x="680" y="433"/>
                    <a:pt x="683" y="435"/>
                    <a:pt x="685" y="436"/>
                  </a:cubicBezTo>
                  <a:cubicBezTo>
                    <a:pt x="687" y="438"/>
                    <a:pt x="687" y="441"/>
                    <a:pt x="687" y="444"/>
                  </a:cubicBezTo>
                  <a:close/>
                  <a:moveTo>
                    <a:pt x="651" y="478"/>
                  </a:moveTo>
                  <a:cubicBezTo>
                    <a:pt x="652" y="474"/>
                    <a:pt x="653" y="472"/>
                    <a:pt x="654" y="471"/>
                  </a:cubicBezTo>
                  <a:cubicBezTo>
                    <a:pt x="655" y="469"/>
                    <a:pt x="656" y="468"/>
                    <a:pt x="658" y="467"/>
                  </a:cubicBezTo>
                  <a:cubicBezTo>
                    <a:pt x="659" y="466"/>
                    <a:pt x="661" y="466"/>
                    <a:pt x="662" y="465"/>
                  </a:cubicBezTo>
                  <a:cubicBezTo>
                    <a:pt x="664" y="465"/>
                    <a:pt x="666" y="466"/>
                    <a:pt x="669" y="466"/>
                  </a:cubicBezTo>
                  <a:cubicBezTo>
                    <a:pt x="689" y="471"/>
                    <a:pt x="689" y="471"/>
                    <a:pt x="689" y="471"/>
                  </a:cubicBezTo>
                  <a:cubicBezTo>
                    <a:pt x="687" y="478"/>
                    <a:pt x="687" y="478"/>
                    <a:pt x="687" y="478"/>
                  </a:cubicBezTo>
                  <a:cubicBezTo>
                    <a:pt x="667" y="474"/>
                    <a:pt x="667" y="474"/>
                    <a:pt x="667" y="474"/>
                  </a:cubicBezTo>
                  <a:cubicBezTo>
                    <a:pt x="665" y="473"/>
                    <a:pt x="664" y="473"/>
                    <a:pt x="663" y="473"/>
                  </a:cubicBezTo>
                  <a:cubicBezTo>
                    <a:pt x="662" y="473"/>
                    <a:pt x="661" y="473"/>
                    <a:pt x="661" y="473"/>
                  </a:cubicBezTo>
                  <a:cubicBezTo>
                    <a:pt x="660" y="474"/>
                    <a:pt x="659" y="475"/>
                    <a:pt x="658" y="475"/>
                  </a:cubicBezTo>
                  <a:cubicBezTo>
                    <a:pt x="658" y="476"/>
                    <a:pt x="657" y="478"/>
                    <a:pt x="657" y="480"/>
                  </a:cubicBezTo>
                  <a:cubicBezTo>
                    <a:pt x="655" y="488"/>
                    <a:pt x="655" y="488"/>
                    <a:pt x="655" y="488"/>
                  </a:cubicBezTo>
                  <a:cubicBezTo>
                    <a:pt x="649" y="487"/>
                    <a:pt x="649" y="487"/>
                    <a:pt x="649" y="487"/>
                  </a:cubicBezTo>
                  <a:cubicBezTo>
                    <a:pt x="651" y="478"/>
                    <a:pt x="651" y="478"/>
                    <a:pt x="651" y="478"/>
                  </a:cubicBezTo>
                  <a:close/>
                  <a:moveTo>
                    <a:pt x="667" y="494"/>
                  </a:moveTo>
                  <a:cubicBezTo>
                    <a:pt x="672" y="496"/>
                    <a:pt x="676" y="499"/>
                    <a:pt x="678" y="503"/>
                  </a:cubicBezTo>
                  <a:cubicBezTo>
                    <a:pt x="679" y="507"/>
                    <a:pt x="679" y="512"/>
                    <a:pt x="677" y="517"/>
                  </a:cubicBezTo>
                  <a:cubicBezTo>
                    <a:pt x="675" y="523"/>
                    <a:pt x="671" y="526"/>
                    <a:pt x="668" y="528"/>
                  </a:cubicBezTo>
                  <a:cubicBezTo>
                    <a:pt x="664" y="529"/>
                    <a:pt x="659" y="529"/>
                    <a:pt x="653" y="527"/>
                  </a:cubicBezTo>
                  <a:cubicBezTo>
                    <a:pt x="647" y="524"/>
                    <a:pt x="644" y="521"/>
                    <a:pt x="642" y="517"/>
                  </a:cubicBezTo>
                  <a:cubicBezTo>
                    <a:pt x="640" y="513"/>
                    <a:pt x="641" y="509"/>
                    <a:pt x="643" y="503"/>
                  </a:cubicBezTo>
                  <a:cubicBezTo>
                    <a:pt x="645" y="497"/>
                    <a:pt x="648" y="494"/>
                    <a:pt x="652" y="492"/>
                  </a:cubicBezTo>
                  <a:cubicBezTo>
                    <a:pt x="656" y="491"/>
                    <a:pt x="661" y="491"/>
                    <a:pt x="667" y="494"/>
                  </a:cubicBezTo>
                  <a:close/>
                  <a:moveTo>
                    <a:pt x="671" y="515"/>
                  </a:moveTo>
                  <a:cubicBezTo>
                    <a:pt x="670" y="518"/>
                    <a:pt x="668" y="520"/>
                    <a:pt x="666" y="520"/>
                  </a:cubicBezTo>
                  <a:cubicBezTo>
                    <a:pt x="663" y="521"/>
                    <a:pt x="660" y="521"/>
                    <a:pt x="656" y="519"/>
                  </a:cubicBezTo>
                  <a:cubicBezTo>
                    <a:pt x="652" y="517"/>
                    <a:pt x="650" y="516"/>
                    <a:pt x="649" y="513"/>
                  </a:cubicBezTo>
                  <a:cubicBezTo>
                    <a:pt x="647" y="511"/>
                    <a:pt x="647" y="508"/>
                    <a:pt x="648" y="505"/>
                  </a:cubicBezTo>
                  <a:cubicBezTo>
                    <a:pt x="650" y="502"/>
                    <a:pt x="651" y="500"/>
                    <a:pt x="654" y="500"/>
                  </a:cubicBezTo>
                  <a:cubicBezTo>
                    <a:pt x="656" y="499"/>
                    <a:pt x="660" y="500"/>
                    <a:pt x="664" y="501"/>
                  </a:cubicBezTo>
                  <a:cubicBezTo>
                    <a:pt x="667" y="503"/>
                    <a:pt x="670" y="505"/>
                    <a:pt x="671" y="507"/>
                  </a:cubicBezTo>
                  <a:cubicBezTo>
                    <a:pt x="672" y="509"/>
                    <a:pt x="672" y="512"/>
                    <a:pt x="671" y="515"/>
                  </a:cubicBezTo>
                  <a:close/>
                  <a:moveTo>
                    <a:pt x="641" y="544"/>
                  </a:moveTo>
                  <a:cubicBezTo>
                    <a:pt x="646" y="547"/>
                    <a:pt x="646" y="547"/>
                    <a:pt x="646" y="547"/>
                  </a:cubicBezTo>
                  <a:cubicBezTo>
                    <a:pt x="637" y="562"/>
                    <a:pt x="637" y="562"/>
                    <a:pt x="637" y="562"/>
                  </a:cubicBezTo>
                  <a:cubicBezTo>
                    <a:pt x="619" y="552"/>
                    <a:pt x="619" y="552"/>
                    <a:pt x="619" y="552"/>
                  </a:cubicBezTo>
                  <a:cubicBezTo>
                    <a:pt x="628" y="538"/>
                    <a:pt x="628" y="538"/>
                    <a:pt x="628" y="538"/>
                  </a:cubicBezTo>
                  <a:cubicBezTo>
                    <a:pt x="629" y="535"/>
                    <a:pt x="631" y="533"/>
                    <a:pt x="632" y="532"/>
                  </a:cubicBezTo>
                  <a:cubicBezTo>
                    <a:pt x="633" y="531"/>
                    <a:pt x="634" y="530"/>
                    <a:pt x="636" y="530"/>
                  </a:cubicBezTo>
                  <a:cubicBezTo>
                    <a:pt x="638" y="529"/>
                    <a:pt x="641" y="529"/>
                    <a:pt x="643" y="529"/>
                  </a:cubicBezTo>
                  <a:cubicBezTo>
                    <a:pt x="645" y="529"/>
                    <a:pt x="648" y="530"/>
                    <a:pt x="651" y="532"/>
                  </a:cubicBezTo>
                  <a:cubicBezTo>
                    <a:pt x="656" y="535"/>
                    <a:pt x="659" y="539"/>
                    <a:pt x="661" y="543"/>
                  </a:cubicBezTo>
                  <a:cubicBezTo>
                    <a:pt x="662" y="547"/>
                    <a:pt x="661" y="551"/>
                    <a:pt x="658" y="556"/>
                  </a:cubicBezTo>
                  <a:cubicBezTo>
                    <a:pt x="650" y="570"/>
                    <a:pt x="650" y="570"/>
                    <a:pt x="650" y="570"/>
                  </a:cubicBezTo>
                  <a:cubicBezTo>
                    <a:pt x="644" y="567"/>
                    <a:pt x="644" y="567"/>
                    <a:pt x="644" y="567"/>
                  </a:cubicBezTo>
                  <a:cubicBezTo>
                    <a:pt x="653" y="553"/>
                    <a:pt x="653" y="553"/>
                    <a:pt x="653" y="553"/>
                  </a:cubicBezTo>
                  <a:cubicBezTo>
                    <a:pt x="654" y="550"/>
                    <a:pt x="654" y="548"/>
                    <a:pt x="654" y="546"/>
                  </a:cubicBezTo>
                  <a:cubicBezTo>
                    <a:pt x="653" y="544"/>
                    <a:pt x="650" y="542"/>
                    <a:pt x="647" y="539"/>
                  </a:cubicBezTo>
                  <a:cubicBezTo>
                    <a:pt x="644" y="537"/>
                    <a:pt x="641" y="537"/>
                    <a:pt x="639" y="537"/>
                  </a:cubicBezTo>
                  <a:cubicBezTo>
                    <a:pt x="636" y="537"/>
                    <a:pt x="635" y="538"/>
                    <a:pt x="633" y="541"/>
                  </a:cubicBezTo>
                  <a:cubicBezTo>
                    <a:pt x="629" y="548"/>
                    <a:pt x="629" y="548"/>
                    <a:pt x="629" y="548"/>
                  </a:cubicBezTo>
                  <a:cubicBezTo>
                    <a:pt x="636" y="553"/>
                    <a:pt x="636" y="553"/>
                    <a:pt x="636" y="553"/>
                  </a:cubicBezTo>
                  <a:cubicBezTo>
                    <a:pt x="641" y="544"/>
                    <a:pt x="641" y="544"/>
                    <a:pt x="641" y="544"/>
                  </a:cubicBezTo>
                  <a:close/>
                  <a:moveTo>
                    <a:pt x="648" y="574"/>
                  </a:moveTo>
                  <a:cubicBezTo>
                    <a:pt x="643" y="581"/>
                    <a:pt x="643" y="581"/>
                    <a:pt x="643" y="581"/>
                  </a:cubicBezTo>
                  <a:cubicBezTo>
                    <a:pt x="627" y="580"/>
                    <a:pt x="627" y="580"/>
                    <a:pt x="627" y="580"/>
                  </a:cubicBezTo>
                  <a:cubicBezTo>
                    <a:pt x="632" y="595"/>
                    <a:pt x="632" y="595"/>
                    <a:pt x="632" y="595"/>
                  </a:cubicBezTo>
                  <a:cubicBezTo>
                    <a:pt x="627" y="602"/>
                    <a:pt x="627" y="602"/>
                    <a:pt x="627" y="602"/>
                  </a:cubicBezTo>
                  <a:cubicBezTo>
                    <a:pt x="619" y="579"/>
                    <a:pt x="619" y="579"/>
                    <a:pt x="619" y="579"/>
                  </a:cubicBezTo>
                  <a:cubicBezTo>
                    <a:pt x="607" y="570"/>
                    <a:pt x="607" y="570"/>
                    <a:pt x="607" y="570"/>
                  </a:cubicBezTo>
                  <a:cubicBezTo>
                    <a:pt x="611" y="564"/>
                    <a:pt x="611" y="564"/>
                    <a:pt x="611" y="564"/>
                  </a:cubicBezTo>
                  <a:cubicBezTo>
                    <a:pt x="624" y="573"/>
                    <a:pt x="624" y="573"/>
                    <a:pt x="624" y="573"/>
                  </a:cubicBezTo>
                  <a:cubicBezTo>
                    <a:pt x="648" y="574"/>
                    <a:pt x="648" y="574"/>
                    <a:pt x="648" y="574"/>
                  </a:cubicBezTo>
                  <a:close/>
                  <a:moveTo>
                    <a:pt x="264" y="535"/>
                  </a:moveTo>
                  <a:cubicBezTo>
                    <a:pt x="392" y="535"/>
                    <a:pt x="392" y="535"/>
                    <a:pt x="392" y="535"/>
                  </a:cubicBezTo>
                  <a:cubicBezTo>
                    <a:pt x="401" y="536"/>
                    <a:pt x="400" y="566"/>
                    <a:pt x="392" y="565"/>
                  </a:cubicBezTo>
                  <a:cubicBezTo>
                    <a:pt x="264" y="565"/>
                    <a:pt x="264" y="565"/>
                    <a:pt x="264" y="565"/>
                  </a:cubicBezTo>
                  <a:cubicBezTo>
                    <a:pt x="275" y="565"/>
                    <a:pt x="276" y="536"/>
                    <a:pt x="264" y="535"/>
                  </a:cubicBezTo>
                  <a:close/>
                  <a:moveTo>
                    <a:pt x="550" y="535"/>
                  </a:moveTo>
                  <a:cubicBezTo>
                    <a:pt x="538" y="536"/>
                    <a:pt x="539" y="565"/>
                    <a:pt x="550" y="565"/>
                  </a:cubicBezTo>
                  <a:cubicBezTo>
                    <a:pt x="421" y="565"/>
                    <a:pt x="421" y="565"/>
                    <a:pt x="421" y="565"/>
                  </a:cubicBezTo>
                  <a:cubicBezTo>
                    <a:pt x="413" y="566"/>
                    <a:pt x="412" y="536"/>
                    <a:pt x="421" y="535"/>
                  </a:cubicBezTo>
                  <a:cubicBezTo>
                    <a:pt x="550" y="535"/>
                    <a:pt x="550" y="535"/>
                    <a:pt x="550" y="535"/>
                  </a:cubicBezTo>
                  <a:close/>
                  <a:moveTo>
                    <a:pt x="495" y="212"/>
                  </a:moveTo>
                  <a:cubicBezTo>
                    <a:pt x="495" y="260"/>
                    <a:pt x="495" y="260"/>
                    <a:pt x="495" y="260"/>
                  </a:cubicBezTo>
                  <a:cubicBezTo>
                    <a:pt x="481" y="257"/>
                    <a:pt x="469" y="266"/>
                    <a:pt x="462" y="280"/>
                  </a:cubicBezTo>
                  <a:cubicBezTo>
                    <a:pt x="462" y="449"/>
                    <a:pt x="462" y="449"/>
                    <a:pt x="462" y="449"/>
                  </a:cubicBezTo>
                  <a:cubicBezTo>
                    <a:pt x="493" y="439"/>
                    <a:pt x="510" y="421"/>
                    <a:pt x="516" y="396"/>
                  </a:cubicBezTo>
                  <a:cubicBezTo>
                    <a:pt x="519" y="389"/>
                    <a:pt x="519" y="377"/>
                    <a:pt x="514" y="358"/>
                  </a:cubicBezTo>
                  <a:cubicBezTo>
                    <a:pt x="501" y="332"/>
                    <a:pt x="486" y="324"/>
                    <a:pt x="477" y="327"/>
                  </a:cubicBezTo>
                  <a:cubicBezTo>
                    <a:pt x="477" y="278"/>
                    <a:pt x="477" y="278"/>
                    <a:pt x="477" y="278"/>
                  </a:cubicBezTo>
                  <a:cubicBezTo>
                    <a:pt x="516" y="281"/>
                    <a:pt x="552" y="305"/>
                    <a:pt x="562" y="357"/>
                  </a:cubicBezTo>
                  <a:cubicBezTo>
                    <a:pt x="570" y="390"/>
                    <a:pt x="562" y="422"/>
                    <a:pt x="545" y="449"/>
                  </a:cubicBezTo>
                  <a:cubicBezTo>
                    <a:pt x="523" y="472"/>
                    <a:pt x="499" y="491"/>
                    <a:pt x="462" y="497"/>
                  </a:cubicBezTo>
                  <a:cubicBezTo>
                    <a:pt x="462" y="514"/>
                    <a:pt x="462" y="514"/>
                    <a:pt x="462" y="514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274"/>
                    <a:pt x="413" y="274"/>
                    <a:pt x="413" y="274"/>
                  </a:cubicBezTo>
                  <a:cubicBezTo>
                    <a:pt x="425" y="233"/>
                    <a:pt x="453" y="213"/>
                    <a:pt x="495" y="212"/>
                  </a:cubicBezTo>
                  <a:close/>
                  <a:moveTo>
                    <a:pt x="316" y="212"/>
                  </a:moveTo>
                  <a:cubicBezTo>
                    <a:pt x="358" y="213"/>
                    <a:pt x="386" y="233"/>
                    <a:pt x="398" y="274"/>
                  </a:cubicBezTo>
                  <a:cubicBezTo>
                    <a:pt x="398" y="514"/>
                    <a:pt x="398" y="514"/>
                    <a:pt x="398" y="514"/>
                  </a:cubicBezTo>
                  <a:cubicBezTo>
                    <a:pt x="349" y="514"/>
                    <a:pt x="349" y="514"/>
                    <a:pt x="349" y="514"/>
                  </a:cubicBezTo>
                  <a:cubicBezTo>
                    <a:pt x="349" y="497"/>
                    <a:pt x="349" y="497"/>
                    <a:pt x="349" y="497"/>
                  </a:cubicBezTo>
                  <a:cubicBezTo>
                    <a:pt x="312" y="491"/>
                    <a:pt x="288" y="472"/>
                    <a:pt x="267" y="449"/>
                  </a:cubicBezTo>
                  <a:cubicBezTo>
                    <a:pt x="249" y="422"/>
                    <a:pt x="241" y="390"/>
                    <a:pt x="249" y="357"/>
                  </a:cubicBezTo>
                  <a:cubicBezTo>
                    <a:pt x="259" y="305"/>
                    <a:pt x="295" y="281"/>
                    <a:pt x="334" y="278"/>
                  </a:cubicBezTo>
                  <a:cubicBezTo>
                    <a:pt x="334" y="327"/>
                    <a:pt x="334" y="327"/>
                    <a:pt x="334" y="327"/>
                  </a:cubicBezTo>
                  <a:cubicBezTo>
                    <a:pt x="325" y="324"/>
                    <a:pt x="310" y="332"/>
                    <a:pt x="297" y="358"/>
                  </a:cubicBezTo>
                  <a:cubicBezTo>
                    <a:pt x="292" y="377"/>
                    <a:pt x="292" y="389"/>
                    <a:pt x="295" y="396"/>
                  </a:cubicBezTo>
                  <a:cubicBezTo>
                    <a:pt x="302" y="421"/>
                    <a:pt x="318" y="439"/>
                    <a:pt x="349" y="449"/>
                  </a:cubicBezTo>
                  <a:cubicBezTo>
                    <a:pt x="349" y="280"/>
                    <a:pt x="349" y="280"/>
                    <a:pt x="349" y="280"/>
                  </a:cubicBezTo>
                  <a:cubicBezTo>
                    <a:pt x="343" y="266"/>
                    <a:pt x="330" y="257"/>
                    <a:pt x="316" y="260"/>
                  </a:cubicBezTo>
                  <a:cubicBezTo>
                    <a:pt x="316" y="212"/>
                    <a:pt x="316" y="212"/>
                    <a:pt x="316" y="212"/>
                  </a:cubicBezTo>
                  <a:close/>
                  <a:moveTo>
                    <a:pt x="249" y="587"/>
                  </a:moveTo>
                  <a:cubicBezTo>
                    <a:pt x="567" y="587"/>
                    <a:pt x="567" y="587"/>
                    <a:pt x="567" y="587"/>
                  </a:cubicBezTo>
                  <a:cubicBezTo>
                    <a:pt x="567" y="615"/>
                    <a:pt x="567" y="615"/>
                    <a:pt x="567" y="615"/>
                  </a:cubicBezTo>
                  <a:cubicBezTo>
                    <a:pt x="249" y="615"/>
                    <a:pt x="249" y="615"/>
                    <a:pt x="249" y="615"/>
                  </a:cubicBezTo>
                  <a:lnTo>
                    <a:pt x="249" y="587"/>
                  </a:lnTo>
                  <a:close/>
                </a:path>
              </a:pathLst>
            </a:custGeom>
            <a:solidFill>
              <a:srgbClr val="B6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" name="标题 3"/>
          <p:cNvSpPr txBox="1"/>
          <p:nvPr/>
        </p:nvSpPr>
        <p:spPr>
          <a:xfrm>
            <a:off x="4889389" y="350520"/>
            <a:ext cx="3770743" cy="633948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 fontScale="975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给排水科学与工程概论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文本框 33"/>
          <p:cNvSpPr txBox="1">
            <a:spLocks noChangeArrowheads="1"/>
          </p:cNvSpPr>
          <p:nvPr/>
        </p:nvSpPr>
        <p:spPr bwMode="auto">
          <a:xfrm>
            <a:off x="2409825" y="3489325"/>
            <a:ext cx="466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29547B"/>
                </a:solidFill>
                <a:latin typeface="华文楷体" pitchFamily="2" charset="-122"/>
                <a:ea typeface="华文楷体" pitchFamily="2" charset="-122"/>
              </a:rPr>
              <a:t>主讲人</a:t>
            </a:r>
            <a:r>
              <a:rPr lang="zh-CN" altLang="en-US" sz="2400" b="1">
                <a:solidFill>
                  <a:srgbClr val="29547B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en-US" sz="2400" b="1" smtClean="0">
                <a:solidFill>
                  <a:srgbClr val="29547B"/>
                </a:solidFill>
                <a:latin typeface="华文楷体" pitchFamily="2" charset="-122"/>
                <a:ea typeface="华文楷体" pitchFamily="2" charset="-122"/>
              </a:rPr>
              <a:t>李斌</a:t>
            </a:r>
            <a:endParaRPr lang="en-US" altLang="zh-CN" sz="2400" b="1" dirty="0">
              <a:solidFill>
                <a:srgbClr val="29547B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29547B"/>
                </a:solidFill>
                <a:latin typeface="华文楷体" pitchFamily="2" charset="-122"/>
                <a:ea typeface="华文楷体" pitchFamily="2" charset="-122"/>
              </a:rPr>
              <a:t>土木与交通工程学院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D2F2940-75C2-42E2-9DBC-E49CCFD55AEC}" type="datetime1">
              <a:rPr lang="zh-CN" altLang="en-US"/>
              <a:t>2021/12/23</a:t>
            </a:fld>
            <a:endParaRPr lang="zh-CN" altLang="en-US"/>
          </a:p>
        </p:txBody>
      </p:sp>
      <p:sp>
        <p:nvSpPr>
          <p:cNvPr id="39939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986BA3-ADA5-48CD-A084-79B3CAC538A6}" type="slidenum">
              <a:rPr lang="zh-CN" altLang="en-US">
                <a:latin typeface="Arial" panose="020B0604020202020204" pitchFamily="34" charset="0"/>
              </a:rPr>
              <a:t>10</a:t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25606" name="Picture 6" descr="D:\我的文档\博士相关\工程\鹤岗\鹤岗固液分离器\DSCN2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613660" y="3781425"/>
            <a:ext cx="357020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间歇式生活污水处理装置</a:t>
            </a:r>
            <a:endParaRPr lang="zh-CN" alt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标题 1"/>
          <p:cNvSpPr txBox="1"/>
          <p:nvPr/>
        </p:nvSpPr>
        <p:spPr>
          <a:xfrm>
            <a:off x="502444" y="1"/>
            <a:ext cx="8137922" cy="77152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 smtClean="0">
                <a:latin typeface="+mj-lt"/>
                <a:ea typeface="+mj-ea"/>
                <a:cs typeface="+mj-cs"/>
              </a:rPr>
              <a:t>给水排水水质检测</a:t>
            </a:r>
            <a:endParaRPr lang="zh-CN" altLang="en-US" sz="3200" b="1" dirty="0">
              <a:solidFill>
                <a:srgbClr val="00A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828675"/>
            <a:ext cx="4008120" cy="4314825"/>
          </a:xfrm>
          <a:prstGeom prst="rect">
            <a:avLst/>
          </a:prstGeom>
        </p:spPr>
        <p:txBody>
          <a:bodyPr/>
          <a:lstStyle/>
          <a:p>
            <a:pPr marL="171450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800" b="1" dirty="0" smtClean="0">
                <a:solidFill>
                  <a:srgbClr val="0000CC"/>
                </a:solidFill>
              </a:rPr>
              <a:t> 水质检测</a:t>
            </a:r>
            <a:endParaRPr lang="en-US" altLang="zh-CN" sz="1800" b="1" dirty="0" smtClean="0">
              <a:solidFill>
                <a:srgbClr val="0000CC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700" b="1" dirty="0" smtClean="0">
                <a:solidFill>
                  <a:srgbClr val="10528F"/>
                </a:solidFill>
              </a:rPr>
              <a:t>为水处理工艺过程的控制提供依据</a:t>
            </a:r>
            <a:endParaRPr lang="en-US" altLang="zh-CN" sz="1700" b="1" dirty="0" smtClean="0">
              <a:solidFill>
                <a:srgbClr val="10528F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700" b="1" dirty="0" smtClean="0">
                <a:solidFill>
                  <a:srgbClr val="10528F"/>
                </a:solidFill>
              </a:rPr>
              <a:t>保证处理后的水质</a:t>
            </a:r>
            <a:r>
              <a:rPr lang="zh-CN" altLang="en-US" sz="1700" b="1" dirty="0" smtClean="0">
                <a:solidFill>
                  <a:srgbClr val="FF0000"/>
                </a:solidFill>
              </a:rPr>
              <a:t>达到预期的要求</a:t>
            </a:r>
            <a:r>
              <a:rPr lang="zh-CN" altLang="en-US" sz="1700" b="1" dirty="0" smtClean="0">
                <a:solidFill>
                  <a:srgbClr val="10528F"/>
                </a:solidFill>
              </a:rPr>
              <a:t>和规定的水质标准</a:t>
            </a:r>
            <a:endParaRPr lang="en-US" altLang="zh-CN" sz="1700" b="1" dirty="0" smtClean="0">
              <a:solidFill>
                <a:srgbClr val="10528F"/>
              </a:solidFill>
            </a:endParaRPr>
          </a:p>
          <a:p>
            <a:pPr marL="171450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800" b="1" dirty="0" smtClean="0">
                <a:solidFill>
                  <a:srgbClr val="0000CC"/>
                </a:solidFill>
              </a:rPr>
              <a:t> 水质标准</a:t>
            </a:r>
            <a:endParaRPr lang="en-US" altLang="zh-CN" sz="1800" b="1" dirty="0" smtClean="0">
              <a:solidFill>
                <a:srgbClr val="0000CC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700" b="1" dirty="0" smtClean="0">
                <a:solidFill>
                  <a:srgbClr val="10528F"/>
                </a:solidFill>
              </a:rPr>
              <a:t>我国针对</a:t>
            </a:r>
            <a:r>
              <a:rPr lang="zh-CN" altLang="en-US" sz="1700" b="1" dirty="0" smtClean="0">
                <a:solidFill>
                  <a:srgbClr val="FF0000"/>
                </a:solidFill>
              </a:rPr>
              <a:t>不同用途的用水和排水</a:t>
            </a:r>
            <a:r>
              <a:rPr lang="zh-CN" altLang="en-US" sz="1700" b="1" dirty="0" smtClean="0">
                <a:solidFill>
                  <a:srgbClr val="10528F"/>
                </a:solidFill>
              </a:rPr>
              <a:t>，颁布了一系列水质标准和规范文件，用于规定生活饮用水、工业用水、农业用水、以及不同污水处理后的排放水中的</a:t>
            </a:r>
            <a:r>
              <a:rPr lang="zh-CN" altLang="en-US" sz="1700" b="1" dirty="0" smtClean="0">
                <a:solidFill>
                  <a:srgbClr val="FF0000"/>
                </a:solidFill>
              </a:rPr>
              <a:t>各种水质参数限值</a:t>
            </a:r>
            <a:r>
              <a:rPr lang="zh-CN" altLang="en-US" sz="1700" b="1" dirty="0" smtClean="0">
                <a:solidFill>
                  <a:srgbClr val="10528F"/>
                </a:solidFill>
              </a:rPr>
              <a:t>和相应的</a:t>
            </a:r>
            <a:r>
              <a:rPr lang="zh-CN" altLang="en-US" sz="1700" b="1" dirty="0" smtClean="0">
                <a:solidFill>
                  <a:srgbClr val="FF0000"/>
                </a:solidFill>
              </a:rPr>
              <a:t>检测方法</a:t>
            </a:r>
            <a:r>
              <a:rPr lang="zh-CN" altLang="en-US" sz="1700" b="1" dirty="0" smtClean="0">
                <a:solidFill>
                  <a:srgbClr val="10528F"/>
                </a:solidFill>
              </a:rPr>
              <a:t>。</a:t>
            </a:r>
          </a:p>
        </p:txBody>
      </p:sp>
      <p:pic>
        <p:nvPicPr>
          <p:cNvPr id="116740" name="Picture 4" descr="https://gimg2.baidu.com/image_search/src=http%3A%2F%2Fwww.kfzimg.com%2FG07%2FM00%2FAE%2F37%2Fq4YBAFwLRcqAISjVAAI1LJqNfdc951_n.jpg&amp;refer=http%3A%2F%2Fwww.kfzimg.com&amp;app=2002&amp;size=f9999,10000&amp;q=a80&amp;n=0&amp;g=0n&amp;fmt=jpeg?sec=1631889985&amp;t=16bbc1c489b511dc32f54ef2895c2444"/>
          <p:cNvPicPr>
            <a:picLocks noChangeAspect="1" noChangeArrowheads="1"/>
          </p:cNvPicPr>
          <p:nvPr/>
        </p:nvPicPr>
        <p:blipFill>
          <a:blip r:embed="rId2" cstate="print"/>
          <a:srcRect l="9449" r="9449"/>
          <a:stretch>
            <a:fillRect/>
          </a:stretch>
        </p:blipFill>
        <p:spPr bwMode="auto">
          <a:xfrm>
            <a:off x="6324600" y="1667150"/>
            <a:ext cx="2819401" cy="3476350"/>
          </a:xfrm>
          <a:prstGeom prst="rect">
            <a:avLst/>
          </a:prstGeom>
          <a:noFill/>
        </p:spPr>
      </p:pic>
      <p:pic>
        <p:nvPicPr>
          <p:cNvPr id="116738" name="Picture 2" descr="https://gimg2.baidu.com/image_search/src=http%3A%2F%2Fimg.book118.com%2Fsr1%2FM00%2F16%2F2B%2FwKh2Al6JvJeINOUzAABhY-8fmzQAAihaAB0128AAGF7854.png&amp;refer=http%3A%2F%2Fimg.book118.com&amp;app=2002&amp;size=f9999,10000&amp;q=a80&amp;n=0&amp;g=0n&amp;fmt=jpeg?sec=1631887986&amp;t=e500e30e8042c1b0d6a660400376c2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5740" y="-2"/>
            <a:ext cx="2659380" cy="3759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标题 1"/>
          <p:cNvSpPr txBox="1"/>
          <p:nvPr/>
        </p:nvSpPr>
        <p:spPr>
          <a:xfrm>
            <a:off x="502444" y="1"/>
            <a:ext cx="8137922" cy="77152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latin typeface="+mj-lt"/>
                <a:ea typeface="+mj-ea"/>
                <a:cs typeface="+mj-cs"/>
              </a:rPr>
              <a:t>水质检测项目</a:t>
            </a:r>
            <a:endParaRPr lang="zh-CN" altLang="en-US" sz="2800" b="1" dirty="0">
              <a:solidFill>
                <a:srgbClr val="00A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62940" y="828675"/>
            <a:ext cx="3954780" cy="4314825"/>
          </a:xfrm>
          <a:prstGeom prst="rect">
            <a:avLst/>
          </a:prstGeom>
        </p:spPr>
        <p:txBody>
          <a:bodyPr/>
          <a:lstStyle/>
          <a:p>
            <a:pPr marL="171450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800" b="1" dirty="0" smtClean="0">
                <a:solidFill>
                  <a:srgbClr val="0000CC"/>
                </a:solidFill>
              </a:rPr>
              <a:t> 生活饮用水卫生标准</a:t>
            </a:r>
            <a:endParaRPr lang="en-US" altLang="zh-CN" sz="1800" b="1" dirty="0" smtClean="0">
              <a:solidFill>
                <a:srgbClr val="0000CC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en-US" altLang="zh-CN" sz="1700" b="1" dirty="0" smtClean="0">
                <a:solidFill>
                  <a:srgbClr val="10528F"/>
                </a:solidFill>
              </a:rPr>
              <a:t>GB5749-2006</a:t>
            </a: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700" b="1" dirty="0" smtClean="0">
                <a:solidFill>
                  <a:srgbClr val="10528F"/>
                </a:solidFill>
              </a:rPr>
              <a:t>总计</a:t>
            </a:r>
            <a:r>
              <a:rPr lang="en-US" altLang="zh-CN" sz="1700" b="1" dirty="0" smtClean="0">
                <a:solidFill>
                  <a:srgbClr val="FF0000"/>
                </a:solidFill>
              </a:rPr>
              <a:t>106</a:t>
            </a:r>
            <a:r>
              <a:rPr lang="zh-CN" altLang="en-US" sz="1700" b="1" dirty="0" smtClean="0">
                <a:solidFill>
                  <a:srgbClr val="10528F"/>
                </a:solidFill>
              </a:rPr>
              <a:t>个水质检测项目</a:t>
            </a:r>
            <a:endParaRPr lang="en-US" altLang="zh-CN" sz="1700" b="1" dirty="0" smtClean="0">
              <a:solidFill>
                <a:srgbClr val="10528F"/>
              </a:solidFill>
            </a:endParaRPr>
          </a:p>
          <a:p>
            <a:pPr marL="857250" lvl="2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700" b="1" dirty="0" smtClean="0">
                <a:solidFill>
                  <a:srgbClr val="10528F"/>
                </a:solidFill>
              </a:rPr>
              <a:t>常规指标</a:t>
            </a:r>
            <a:r>
              <a:rPr lang="en-US" altLang="zh-CN" sz="1700" b="1" dirty="0" smtClean="0">
                <a:solidFill>
                  <a:srgbClr val="FF0000"/>
                </a:solidFill>
              </a:rPr>
              <a:t>42</a:t>
            </a:r>
            <a:r>
              <a:rPr lang="zh-CN" altLang="en-US" sz="1700" b="1" dirty="0" smtClean="0">
                <a:solidFill>
                  <a:srgbClr val="10528F"/>
                </a:solidFill>
              </a:rPr>
              <a:t>项</a:t>
            </a:r>
            <a:r>
              <a:rPr lang="en-US" altLang="zh-CN" sz="1700" b="1" dirty="0" smtClean="0">
                <a:solidFill>
                  <a:srgbClr val="10528F"/>
                </a:solidFill>
              </a:rPr>
              <a:t>-</a:t>
            </a:r>
            <a:r>
              <a:rPr lang="zh-CN" altLang="en-US" sz="1700" b="1" dirty="0" smtClean="0">
                <a:solidFill>
                  <a:srgbClr val="FF0000"/>
                </a:solidFill>
              </a:rPr>
              <a:t>必检</a:t>
            </a:r>
            <a:endParaRPr lang="en-US" altLang="zh-CN" sz="1700" b="1" dirty="0" smtClean="0">
              <a:solidFill>
                <a:srgbClr val="FF0000"/>
              </a:solidFill>
            </a:endParaRPr>
          </a:p>
          <a:p>
            <a:pPr marL="857250" lvl="2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700" b="1" dirty="0" smtClean="0">
                <a:solidFill>
                  <a:srgbClr val="10528F"/>
                </a:solidFill>
              </a:rPr>
              <a:t>非常规指标</a:t>
            </a:r>
            <a:r>
              <a:rPr lang="en-US" altLang="zh-CN" sz="1700" b="1" dirty="0" smtClean="0">
                <a:solidFill>
                  <a:srgbClr val="FF0000"/>
                </a:solidFill>
              </a:rPr>
              <a:t>64</a:t>
            </a:r>
            <a:r>
              <a:rPr lang="zh-CN" altLang="en-US" sz="1700" b="1" dirty="0" smtClean="0">
                <a:solidFill>
                  <a:srgbClr val="10528F"/>
                </a:solidFill>
              </a:rPr>
              <a:t>项</a:t>
            </a:r>
            <a:endParaRPr lang="en-US" altLang="zh-CN" sz="1700" b="1" dirty="0" smtClean="0">
              <a:solidFill>
                <a:srgbClr val="10528F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700" b="1" dirty="0" smtClean="0">
                <a:solidFill>
                  <a:srgbClr val="10528F"/>
                </a:solidFill>
              </a:rPr>
              <a:t>检验方法</a:t>
            </a:r>
            <a:endParaRPr lang="en-US" altLang="zh-CN" sz="1700" b="1" dirty="0" smtClean="0">
              <a:solidFill>
                <a:srgbClr val="10528F"/>
              </a:solidFill>
            </a:endParaRPr>
          </a:p>
          <a:p>
            <a:pPr marL="857250" lvl="2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700" b="1" dirty="0" smtClean="0">
                <a:solidFill>
                  <a:srgbClr val="10528F"/>
                </a:solidFill>
              </a:rPr>
              <a:t>生活饮用水标准检验方法</a:t>
            </a:r>
            <a:endParaRPr lang="en-US" altLang="zh-CN" sz="1700" b="1" dirty="0" smtClean="0">
              <a:solidFill>
                <a:srgbClr val="10528F"/>
              </a:solidFill>
            </a:endParaRPr>
          </a:p>
          <a:p>
            <a:pPr marL="857250" lvl="2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en-US" altLang="zh-CN" sz="1700" b="1" dirty="0" smtClean="0">
                <a:solidFill>
                  <a:srgbClr val="10528F"/>
                </a:solidFill>
              </a:rPr>
              <a:t>GB/T 5750.</a:t>
            </a:r>
            <a:r>
              <a:rPr lang="en-US" altLang="zh-CN" sz="17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1700" b="1" dirty="0" smtClean="0">
                <a:solidFill>
                  <a:srgbClr val="10528F"/>
                </a:solidFill>
              </a:rPr>
              <a:t>～</a:t>
            </a:r>
            <a:r>
              <a:rPr lang="en-US" altLang="zh-CN" sz="1700" b="1" dirty="0" smtClean="0">
                <a:solidFill>
                  <a:srgbClr val="10528F"/>
                </a:solidFill>
              </a:rPr>
              <a:t>5750.</a:t>
            </a:r>
            <a:r>
              <a:rPr lang="en-US" altLang="zh-CN" sz="1700" b="1" dirty="0" smtClean="0">
                <a:solidFill>
                  <a:srgbClr val="FF0000"/>
                </a:solidFill>
              </a:rPr>
              <a:t>13</a:t>
            </a:r>
            <a:r>
              <a:rPr lang="en-US" altLang="zh-CN" sz="1700" b="1" dirty="0" smtClean="0">
                <a:solidFill>
                  <a:srgbClr val="10528F"/>
                </a:solidFill>
              </a:rPr>
              <a:t>-2006</a:t>
            </a:r>
          </a:p>
          <a:p>
            <a:pPr marL="857250" lvl="2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endParaRPr lang="zh-CN" altLang="en-US" sz="1700" b="1" dirty="0" smtClean="0">
              <a:solidFill>
                <a:srgbClr val="10528F"/>
              </a:solidFill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3817620" y="1023100"/>
            <a:ext cx="5326380" cy="3442220"/>
            <a:chOff x="1116211" y="1512508"/>
            <a:chExt cx="6754167" cy="4078039"/>
          </a:xfrm>
        </p:grpSpPr>
        <p:sp>
          <p:nvSpPr>
            <p:cNvPr id="9" name="MH_Other_1"/>
            <p:cNvSpPr>
              <a:spLocks noChangeArrowheads="1"/>
            </p:cNvSpPr>
            <p:nvPr/>
          </p:nvSpPr>
          <p:spPr bwMode="auto">
            <a:xfrm>
              <a:off x="3405188" y="2024063"/>
              <a:ext cx="2316162" cy="2206625"/>
            </a:xfrm>
            <a:prstGeom prst="pentagon">
              <a:avLst/>
            </a:prstGeom>
            <a:solidFill>
              <a:srgbClr val="EAEAEA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1200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10" name="MH_Title_1"/>
            <p:cNvSpPr>
              <a:spLocks noChangeArrowheads="1"/>
            </p:cNvSpPr>
            <p:nvPr/>
          </p:nvSpPr>
          <p:spPr bwMode="auto">
            <a:xfrm>
              <a:off x="3802063" y="2490788"/>
              <a:ext cx="1531937" cy="153193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lIns="0" tIns="0" rIns="0" bIns="0" anchor="ctr"/>
            <a:lstStyle/>
            <a:p>
              <a:pPr algn="ctr" eaLnBrk="0" hangingPunct="0">
                <a:lnSpc>
                  <a:spcPct val="110000"/>
                </a:lnSpc>
              </a:pPr>
              <a:r>
                <a:rPr lang="zh-CN" altLang="en-US" sz="1200" b="1" dirty="0" smtClean="0">
                  <a:ea typeface="微软雅黑" panose="020B0503020204020204" charset="-122"/>
                </a:rPr>
                <a:t>常规指标</a:t>
              </a:r>
              <a:endParaRPr lang="en-US" altLang="zh-CN" sz="1200" b="1" dirty="0" smtClean="0">
                <a:ea typeface="微软雅黑" panose="020B0503020204020204" charset="-122"/>
              </a:endParaRPr>
            </a:p>
            <a:p>
              <a:pPr algn="ctr" eaLnBrk="0" hangingPunct="0">
                <a:lnSpc>
                  <a:spcPct val="110000"/>
                </a:lnSpc>
              </a:pPr>
              <a:r>
                <a:rPr lang="zh-CN" altLang="en-US" sz="1200" b="1" dirty="0" smtClean="0">
                  <a:solidFill>
                    <a:srgbClr val="FF0000"/>
                  </a:solidFill>
                  <a:ea typeface="微软雅黑" panose="020B0503020204020204" charset="-122"/>
                </a:rPr>
                <a:t>42</a:t>
              </a:r>
              <a:r>
                <a:rPr lang="zh-CN" altLang="en-US" sz="1200" b="1" dirty="0">
                  <a:solidFill>
                    <a:srgbClr val="FF0000"/>
                  </a:solidFill>
                  <a:ea typeface="微软雅黑" panose="020B0503020204020204" charset="-122"/>
                </a:rPr>
                <a:t>项</a:t>
              </a:r>
            </a:p>
          </p:txBody>
        </p:sp>
        <p:sp>
          <p:nvSpPr>
            <p:cNvPr id="11" name="MH_Other_2"/>
            <p:cNvSpPr>
              <a:spLocks noChangeArrowheads="1"/>
            </p:cNvSpPr>
            <p:nvPr/>
          </p:nvSpPr>
          <p:spPr bwMode="auto">
            <a:xfrm rot="19470659">
              <a:off x="3032125" y="1820863"/>
              <a:ext cx="1422400" cy="609600"/>
            </a:xfrm>
            <a:prstGeom prst="triangle">
              <a:avLst>
                <a:gd name="adj" fmla="val 50000"/>
              </a:avLst>
            </a:prstGeom>
            <a:solidFill>
              <a:srgbClr val="F46644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0" hangingPunct="0">
                <a:lnSpc>
                  <a:spcPct val="80000"/>
                </a:lnSpc>
              </a:pPr>
              <a:endParaRPr lang="zh-CN" altLang="en-US" sz="1200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12" name="MH_Other_3"/>
            <p:cNvSpPr>
              <a:spLocks noChangeArrowheads="1"/>
            </p:cNvSpPr>
            <p:nvPr/>
          </p:nvSpPr>
          <p:spPr bwMode="auto">
            <a:xfrm rot="19470659">
              <a:off x="3348038" y="1797050"/>
              <a:ext cx="663575" cy="584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4664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r>
                <a:rPr lang="zh-CN" altLang="en-US" sz="1200">
                  <a:solidFill>
                    <a:schemeClr val="tx1"/>
                  </a:solidFill>
                  <a:ea typeface="微软雅黑" panose="020B0503020204020204" charset="-122"/>
                </a:rPr>
                <a:t>4项</a:t>
              </a:r>
              <a:endParaRPr lang="zh-CN" altLang="en-US" sz="1200">
                <a:solidFill>
                  <a:schemeClr val="tx1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" name="MH_SubTitle_1"/>
            <p:cNvSpPr txBox="1">
              <a:spLocks noChangeArrowheads="1"/>
            </p:cNvSpPr>
            <p:nvPr/>
          </p:nvSpPr>
          <p:spPr bwMode="auto">
            <a:xfrm>
              <a:off x="1116211" y="1512508"/>
              <a:ext cx="2212739" cy="903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r" eaLnBrk="0" hangingPunct="0">
                <a:lnSpc>
                  <a:spcPct val="110000"/>
                </a:lnSpc>
              </a:pPr>
              <a:r>
                <a:rPr lang="zh-CN" altLang="en-US" sz="1200" b="1" dirty="0">
                  <a:solidFill>
                    <a:schemeClr val="tx1"/>
                  </a:solidFill>
                  <a:ea typeface="微软雅黑" panose="020B0503020204020204" charset="-122"/>
                </a:rPr>
                <a:t>微生物指</a:t>
              </a:r>
              <a:r>
                <a:rPr lang="zh-CN" altLang="en-US" sz="1200" b="1" dirty="0" smtClean="0">
                  <a:solidFill>
                    <a:schemeClr val="tx1"/>
                  </a:solidFill>
                  <a:ea typeface="微软雅黑" panose="020B0503020204020204" charset="-122"/>
                </a:rPr>
                <a:t>标</a:t>
              </a:r>
              <a:endParaRPr lang="en-US" altLang="zh-CN" sz="1200" b="1" dirty="0" smtClean="0">
                <a:solidFill>
                  <a:schemeClr val="tx1"/>
                </a:solidFill>
                <a:ea typeface="微软雅黑" panose="020B0503020204020204" charset="-122"/>
              </a:endParaRPr>
            </a:p>
            <a:p>
              <a:pPr lvl="0" algn="r" eaLnBrk="0" hangingPunct="0">
                <a:lnSpc>
                  <a:spcPct val="110000"/>
                </a:lnSpc>
              </a:pPr>
              <a:r>
                <a:rPr lang="zh-CN" altLang="en-US" sz="1000" b="1" dirty="0" smtClean="0">
                  <a:solidFill>
                    <a:srgbClr val="C00000"/>
                  </a:solidFill>
                  <a:ea typeface="微软雅黑" panose="020B0503020204020204" charset="-122"/>
                </a:rPr>
                <a:t>（大肠菌群、菌群总数等）</a:t>
              </a:r>
            </a:p>
            <a:p>
              <a:pPr algn="r" eaLnBrk="0" hangingPunct="0">
                <a:lnSpc>
                  <a:spcPct val="110000"/>
                </a:lnSpc>
              </a:pPr>
              <a:endParaRPr lang="zh-CN" altLang="en-US" sz="1200" b="1" dirty="0">
                <a:solidFill>
                  <a:schemeClr val="tx1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4" name="MH_SubTitle_5"/>
            <p:cNvSpPr txBox="1">
              <a:spLocks noChangeArrowheads="1"/>
            </p:cNvSpPr>
            <p:nvPr/>
          </p:nvSpPr>
          <p:spPr bwMode="auto">
            <a:xfrm>
              <a:off x="5676965" y="1546225"/>
              <a:ext cx="2193413" cy="903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eaLnBrk="0" hangingPunct="0">
                <a:lnSpc>
                  <a:spcPct val="110000"/>
                </a:lnSpc>
              </a:pPr>
              <a:r>
                <a:rPr lang="zh-CN" altLang="en-US" sz="1200" b="1" dirty="0">
                  <a:ea typeface="微软雅黑" panose="020B0503020204020204" charset="-122"/>
                </a:rPr>
                <a:t>毒理指</a:t>
              </a:r>
              <a:r>
                <a:rPr lang="zh-CN" altLang="en-US" sz="1200" b="1" dirty="0" smtClean="0">
                  <a:ea typeface="微软雅黑" panose="020B0503020204020204" charset="-122"/>
                </a:rPr>
                <a:t>标</a:t>
              </a:r>
              <a:endParaRPr lang="en-US" altLang="zh-CN" sz="1200" b="1" dirty="0" smtClean="0">
                <a:ea typeface="微软雅黑" panose="020B0503020204020204" charset="-122"/>
              </a:endParaRPr>
            </a:p>
            <a:p>
              <a:pPr lvl="0" eaLnBrk="0" hangingPunct="0">
                <a:lnSpc>
                  <a:spcPct val="110000"/>
                </a:lnSpc>
              </a:pPr>
              <a:r>
                <a:rPr lang="zh-CN" altLang="en-US" sz="1000" b="1" dirty="0" smtClean="0">
                  <a:solidFill>
                    <a:srgbClr val="C00000"/>
                  </a:solidFill>
                  <a:ea typeface="微软雅黑" panose="020B0503020204020204" charset="-122"/>
                </a:rPr>
                <a:t>（重金属、有毒化合物等）</a:t>
              </a:r>
            </a:p>
            <a:p>
              <a:pPr eaLnBrk="0" hangingPunct="0">
                <a:lnSpc>
                  <a:spcPct val="110000"/>
                </a:lnSpc>
              </a:pPr>
              <a:endParaRPr lang="zh-CN" altLang="en-US" sz="1200" b="1" dirty="0">
                <a:ea typeface="微软雅黑" panose="020B0503020204020204" charset="-122"/>
              </a:endParaRPr>
            </a:p>
          </p:txBody>
        </p:sp>
        <p:sp>
          <p:nvSpPr>
            <p:cNvPr id="15" name="MH_Other_5"/>
            <p:cNvSpPr>
              <a:spLocks noChangeArrowheads="1"/>
            </p:cNvSpPr>
            <p:nvPr/>
          </p:nvSpPr>
          <p:spPr bwMode="auto">
            <a:xfrm rot="2129341" flipH="1">
              <a:off x="4673600" y="1830388"/>
              <a:ext cx="1422400" cy="609600"/>
            </a:xfrm>
            <a:prstGeom prst="triangle">
              <a:avLst>
                <a:gd name="adj" fmla="val 50000"/>
              </a:avLst>
            </a:prstGeom>
            <a:solidFill>
              <a:srgbClr val="FCBC1D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0" hangingPunct="0">
                <a:lnSpc>
                  <a:spcPct val="80000"/>
                </a:lnSpc>
              </a:pPr>
              <a:endParaRPr lang="zh-CN" altLang="en-US" sz="1200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16" name="MH_Other_6"/>
            <p:cNvSpPr>
              <a:spLocks noChangeArrowheads="1"/>
            </p:cNvSpPr>
            <p:nvPr/>
          </p:nvSpPr>
          <p:spPr bwMode="auto">
            <a:xfrm rot="2129341" flipH="1">
              <a:off x="5114925" y="1849438"/>
              <a:ext cx="814388" cy="584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CBC1D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r>
                <a:rPr lang="zh-CN" altLang="en-US" sz="1200">
                  <a:solidFill>
                    <a:schemeClr val="tx1"/>
                  </a:solidFill>
                  <a:ea typeface="微软雅黑" panose="020B0503020204020204" charset="-122"/>
                </a:rPr>
                <a:t>15项</a:t>
              </a:r>
              <a:endParaRPr lang="zh-CN" altLang="en-US" sz="1200">
                <a:solidFill>
                  <a:schemeClr val="tx1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7" name="MH_Other_8"/>
            <p:cNvSpPr>
              <a:spLocks noChangeArrowheads="1"/>
            </p:cNvSpPr>
            <p:nvPr/>
          </p:nvSpPr>
          <p:spPr bwMode="auto">
            <a:xfrm rot="10800000">
              <a:off x="3851275" y="4319588"/>
              <a:ext cx="1423988" cy="609600"/>
            </a:xfrm>
            <a:prstGeom prst="triangle">
              <a:avLst>
                <a:gd name="adj" fmla="val 50000"/>
              </a:avLst>
            </a:prstGeom>
            <a:solidFill>
              <a:srgbClr val="4DB9E4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0" hangingPunct="0">
                <a:lnSpc>
                  <a:spcPct val="80000"/>
                </a:lnSpc>
              </a:pPr>
              <a:endParaRPr lang="zh-CN" altLang="en-US" sz="1200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18" name="MH_Other_9"/>
            <p:cNvSpPr>
              <a:spLocks noChangeArrowheads="1"/>
            </p:cNvSpPr>
            <p:nvPr/>
          </p:nvSpPr>
          <p:spPr bwMode="auto">
            <a:xfrm rot="180000">
              <a:off x="4271963" y="4406900"/>
              <a:ext cx="730250" cy="58261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DB9E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r>
                <a:rPr lang="zh-CN" altLang="en-US" sz="1200">
                  <a:solidFill>
                    <a:schemeClr val="tx1"/>
                  </a:solidFill>
                  <a:ea typeface="微软雅黑" panose="020B0503020204020204" charset="-122"/>
                </a:rPr>
                <a:t>2项</a:t>
              </a:r>
              <a:endParaRPr lang="zh-CN" altLang="en-US" sz="1200">
                <a:solidFill>
                  <a:schemeClr val="tx1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9" name="MH_SubTitle_3"/>
            <p:cNvSpPr txBox="1">
              <a:spLocks noChangeArrowheads="1"/>
            </p:cNvSpPr>
            <p:nvPr/>
          </p:nvSpPr>
          <p:spPr bwMode="auto">
            <a:xfrm>
              <a:off x="3377263" y="5151321"/>
              <a:ext cx="2531605" cy="4392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 eaLnBrk="0" hangingPunct="0">
                <a:lnSpc>
                  <a:spcPct val="110000"/>
                </a:lnSpc>
              </a:pPr>
              <a:r>
                <a:rPr lang="zh-CN" altLang="en-US" sz="1200" b="1" dirty="0">
                  <a:ea typeface="微软雅黑" panose="020B0503020204020204" charset="-122"/>
                </a:rPr>
                <a:t>放射性指</a:t>
              </a:r>
              <a:r>
                <a:rPr lang="zh-CN" altLang="en-US" sz="1200" b="1" dirty="0" smtClean="0">
                  <a:ea typeface="微软雅黑" panose="020B0503020204020204" charset="-122"/>
                </a:rPr>
                <a:t>标</a:t>
              </a:r>
              <a:endParaRPr lang="en-US" altLang="zh-CN" sz="1200" b="1" dirty="0" smtClean="0">
                <a:ea typeface="微软雅黑" panose="020B0503020204020204" charset="-122"/>
              </a:endParaRPr>
            </a:p>
            <a:p>
              <a:pPr lvl="0" algn="ctr" eaLnBrk="0" hangingPunct="0">
                <a:lnSpc>
                  <a:spcPct val="110000"/>
                </a:lnSpc>
              </a:pPr>
              <a:r>
                <a:rPr lang="zh-CN" altLang="en-US" sz="1000" b="1" dirty="0" smtClean="0">
                  <a:solidFill>
                    <a:srgbClr val="C00000"/>
                  </a:solidFill>
                  <a:ea typeface="微软雅黑" panose="020B0503020204020204" charset="-122"/>
                </a:rPr>
                <a:t>（总</a:t>
              </a:r>
              <a:r>
                <a:rPr lang="el-GR" altLang="zh-CN" sz="1000" b="1" dirty="0" smtClean="0">
                  <a:solidFill>
                    <a:srgbClr val="C00000"/>
                  </a:solidFill>
                  <a:ea typeface="微软雅黑" panose="020B0503020204020204" charset="-122"/>
                </a:rPr>
                <a:t>α</a:t>
              </a:r>
              <a:r>
                <a:rPr lang="zh-CN" altLang="en-US" sz="1000" b="1" dirty="0" smtClean="0">
                  <a:solidFill>
                    <a:srgbClr val="C00000"/>
                  </a:solidFill>
                  <a:ea typeface="微软雅黑" panose="020B0503020204020204" charset="-122"/>
                </a:rPr>
                <a:t>放射性、总</a:t>
              </a:r>
              <a:r>
                <a:rPr lang="el-GR" altLang="zh-CN" sz="1000" b="1" dirty="0" smtClean="0">
                  <a:solidFill>
                    <a:srgbClr val="C00000"/>
                  </a:solidFill>
                  <a:ea typeface="微软雅黑" panose="020B0503020204020204" charset="-122"/>
                </a:rPr>
                <a:t>β</a:t>
              </a:r>
              <a:r>
                <a:rPr lang="zh-CN" altLang="en-US" sz="1000" b="1" dirty="0" smtClean="0">
                  <a:solidFill>
                    <a:srgbClr val="C00000"/>
                  </a:solidFill>
                  <a:ea typeface="微软雅黑" panose="020B0503020204020204" charset="-122"/>
                </a:rPr>
                <a:t>放射性）</a:t>
              </a:r>
            </a:p>
            <a:p>
              <a:pPr algn="ctr" eaLnBrk="0" hangingPunct="0">
                <a:lnSpc>
                  <a:spcPct val="110000"/>
                </a:lnSpc>
              </a:pPr>
              <a:endParaRPr lang="zh-CN" altLang="en-US" sz="1200" b="1" dirty="0">
                <a:ea typeface="微软雅黑" panose="020B0503020204020204" charset="-122"/>
              </a:endParaRPr>
            </a:p>
          </p:txBody>
        </p:sp>
        <p:sp>
          <p:nvSpPr>
            <p:cNvPr id="20" name="MH_Other_11"/>
            <p:cNvSpPr>
              <a:spLocks noChangeArrowheads="1"/>
            </p:cNvSpPr>
            <p:nvPr/>
          </p:nvSpPr>
          <p:spPr bwMode="auto">
            <a:xfrm rot="15116999">
              <a:off x="2568575" y="3370263"/>
              <a:ext cx="1371600" cy="609600"/>
            </a:xfrm>
            <a:prstGeom prst="triangle">
              <a:avLst>
                <a:gd name="adj" fmla="val 50000"/>
              </a:avLst>
            </a:prstGeom>
            <a:solidFill>
              <a:srgbClr val="71CC35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0" hangingPunct="0">
                <a:lnSpc>
                  <a:spcPct val="80000"/>
                </a:lnSpc>
              </a:pPr>
              <a:endParaRPr lang="zh-CN" altLang="en-US" sz="1200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21" name="MH_Other_12"/>
            <p:cNvSpPr>
              <a:spLocks noChangeArrowheads="1"/>
            </p:cNvSpPr>
            <p:nvPr/>
          </p:nvSpPr>
          <p:spPr bwMode="auto">
            <a:xfrm rot="21476998">
              <a:off x="2862263" y="3481388"/>
              <a:ext cx="692150" cy="584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71CC35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r>
                <a:rPr lang="zh-CN" altLang="en-US" sz="1200">
                  <a:solidFill>
                    <a:schemeClr val="tx1"/>
                  </a:solidFill>
                  <a:ea typeface="微软雅黑" panose="020B0503020204020204" charset="-122"/>
                </a:rPr>
                <a:t>17项</a:t>
              </a:r>
              <a:endParaRPr lang="zh-CN" altLang="en-US" sz="1200">
                <a:solidFill>
                  <a:schemeClr val="tx1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22" name="MH_Other_14"/>
            <p:cNvSpPr>
              <a:spLocks noChangeArrowheads="1"/>
            </p:cNvSpPr>
            <p:nvPr/>
          </p:nvSpPr>
          <p:spPr bwMode="auto">
            <a:xfrm rot="6483001" flipH="1">
              <a:off x="5197475" y="3362325"/>
              <a:ext cx="1371600" cy="609600"/>
            </a:xfrm>
            <a:prstGeom prst="triangle">
              <a:avLst>
                <a:gd name="adj" fmla="val 50000"/>
              </a:avLst>
            </a:prstGeom>
            <a:solidFill>
              <a:srgbClr val="7179BA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0" hangingPunct="0">
                <a:lnSpc>
                  <a:spcPct val="80000"/>
                </a:lnSpc>
              </a:pPr>
              <a:endParaRPr lang="zh-CN" altLang="en-US" sz="1200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23" name="MH_Other_15"/>
            <p:cNvSpPr>
              <a:spLocks noChangeArrowheads="1"/>
            </p:cNvSpPr>
            <p:nvPr/>
          </p:nvSpPr>
          <p:spPr bwMode="auto">
            <a:xfrm rot="243001" flipH="1">
              <a:off x="5551488" y="3497263"/>
              <a:ext cx="741362" cy="58261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7179BA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r>
                <a:rPr lang="zh-CN" altLang="en-US" sz="1200">
                  <a:solidFill>
                    <a:schemeClr val="tx1"/>
                  </a:solidFill>
                  <a:ea typeface="微软雅黑" panose="020B0503020204020204" charset="-122"/>
                </a:rPr>
                <a:t>4项</a:t>
              </a:r>
              <a:endParaRPr lang="zh-CN" altLang="en-US" sz="1200">
                <a:solidFill>
                  <a:schemeClr val="tx1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24" name="MH_SubTitle_2"/>
            <p:cNvSpPr txBox="1">
              <a:spLocks noChangeArrowheads="1"/>
            </p:cNvSpPr>
            <p:nvPr/>
          </p:nvSpPr>
          <p:spPr bwMode="auto">
            <a:xfrm>
              <a:off x="1222499" y="3327400"/>
              <a:ext cx="1613657" cy="903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r" eaLnBrk="0" hangingPunct="0">
                <a:lnSpc>
                  <a:spcPct val="110000"/>
                </a:lnSpc>
              </a:pPr>
              <a:r>
                <a:rPr lang="zh-CN" altLang="en-US" sz="1200" b="1" dirty="0">
                  <a:ea typeface="微软雅黑" panose="020B0503020204020204" charset="-122"/>
                </a:rPr>
                <a:t>感官性状和</a:t>
              </a:r>
            </a:p>
            <a:p>
              <a:pPr algn="r" eaLnBrk="0" hangingPunct="0">
                <a:lnSpc>
                  <a:spcPct val="110000"/>
                </a:lnSpc>
              </a:pPr>
              <a:r>
                <a:rPr lang="zh-CN" altLang="en-US" sz="1200" b="1" dirty="0">
                  <a:ea typeface="微软雅黑" panose="020B0503020204020204" charset="-122"/>
                </a:rPr>
                <a:t>一般化学指</a:t>
              </a:r>
              <a:r>
                <a:rPr lang="zh-CN" altLang="en-US" sz="1200" b="1" dirty="0" smtClean="0">
                  <a:ea typeface="微软雅黑" panose="020B0503020204020204" charset="-122"/>
                </a:rPr>
                <a:t>标</a:t>
              </a:r>
              <a:endParaRPr lang="en-US" altLang="zh-CN" sz="1200" b="1" dirty="0" smtClean="0">
                <a:ea typeface="微软雅黑" panose="020B0503020204020204" charset="-122"/>
              </a:endParaRPr>
            </a:p>
            <a:p>
              <a:pPr algn="r" eaLnBrk="0" hangingPunct="0">
                <a:lnSpc>
                  <a:spcPct val="110000"/>
                </a:lnSpc>
              </a:pPr>
              <a:r>
                <a:rPr lang="zh-CN" altLang="en-US" sz="1000" b="1" dirty="0" smtClean="0">
                  <a:solidFill>
                    <a:srgbClr val="C00000"/>
                  </a:solidFill>
                  <a:ea typeface="微软雅黑" panose="020B0503020204020204" charset="-122"/>
                </a:rPr>
                <a:t>（色度、浊度、</a:t>
              </a:r>
              <a:r>
                <a:rPr lang="en-US" altLang="zh-CN" sz="1000" b="1" dirty="0" smtClean="0">
                  <a:solidFill>
                    <a:srgbClr val="C00000"/>
                  </a:solidFill>
                  <a:ea typeface="微软雅黑" panose="020B0503020204020204" charset="-122"/>
                </a:rPr>
                <a:t>PH</a:t>
              </a:r>
              <a:r>
                <a:rPr lang="zh-CN" altLang="en-US" sz="1000" b="1" dirty="0" smtClean="0">
                  <a:solidFill>
                    <a:srgbClr val="C00000"/>
                  </a:solidFill>
                  <a:ea typeface="微软雅黑" panose="020B0503020204020204" charset="-122"/>
                </a:rPr>
                <a:t>值、耗氧量等）</a:t>
              </a:r>
              <a:endParaRPr lang="zh-CN" altLang="en-US" sz="1000" b="1" dirty="0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25" name="MH_SubTitle_4"/>
            <p:cNvSpPr txBox="1">
              <a:spLocks noChangeArrowheads="1"/>
            </p:cNvSpPr>
            <p:nvPr/>
          </p:nvSpPr>
          <p:spPr bwMode="auto">
            <a:xfrm>
              <a:off x="6179421" y="3339485"/>
              <a:ext cx="1690956" cy="8715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eaLnBrk="0" hangingPunct="0">
                <a:lnSpc>
                  <a:spcPct val="110000"/>
                </a:lnSpc>
              </a:pPr>
              <a:r>
                <a:rPr lang="zh-CN" altLang="en-US" sz="1200" b="1" dirty="0">
                  <a:ea typeface="微软雅黑" panose="020B0503020204020204" charset="-122"/>
                </a:rPr>
                <a:t>消毒剂指</a:t>
              </a:r>
              <a:r>
                <a:rPr lang="zh-CN" altLang="en-US" sz="1200" b="1" dirty="0" smtClean="0">
                  <a:ea typeface="微软雅黑" panose="020B0503020204020204" charset="-122"/>
                </a:rPr>
                <a:t>标</a:t>
              </a:r>
              <a:endParaRPr lang="en-US" altLang="zh-CN" sz="1200" b="1" dirty="0" smtClean="0">
                <a:ea typeface="微软雅黑" panose="020B0503020204020204" charset="-122"/>
              </a:endParaRPr>
            </a:p>
            <a:p>
              <a:pPr lvl="0" eaLnBrk="0" hangingPunct="0">
                <a:lnSpc>
                  <a:spcPct val="110000"/>
                </a:lnSpc>
              </a:pPr>
              <a:r>
                <a:rPr lang="zh-CN" altLang="en-US" sz="1000" b="1" dirty="0" smtClean="0">
                  <a:solidFill>
                    <a:srgbClr val="C00000"/>
                  </a:solidFill>
                  <a:ea typeface="微软雅黑" panose="020B0503020204020204" charset="-122"/>
                </a:rPr>
                <a:t>（游离氯、臭氧等）</a:t>
              </a:r>
            </a:p>
            <a:p>
              <a:pPr algn="r" eaLnBrk="0" hangingPunct="0">
                <a:lnSpc>
                  <a:spcPct val="110000"/>
                </a:lnSpc>
              </a:pPr>
              <a:endParaRPr lang="zh-CN" altLang="en-US" sz="1200" b="1" dirty="0"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4" name="Picture 10" descr="https://gimg2.baidu.com/image_search/src=http%3A%2F%2Fview-cache.book118.com%2Fview1%2FM05%2F2A%2F24%2FwKh2BVy1BymAejZrAADnuA-xbJk245.png&amp;refer=http%3A%2F%2Fview-cache.book118.com&amp;app=2002&amp;size=f9999,10000&amp;q=a80&amp;n=0&amp;g=0n&amp;fmt=jpeg?sec=1631891389&amp;t=1f31651714840c4886e911e9e4c580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588" y="0"/>
            <a:ext cx="2115339" cy="3087541"/>
          </a:xfrm>
          <a:prstGeom prst="rect">
            <a:avLst/>
          </a:prstGeom>
          <a:noFill/>
        </p:spPr>
      </p:pic>
      <p:pic>
        <p:nvPicPr>
          <p:cNvPr id="118786" name="Picture 2" descr="https://gimg2.baidu.com/image_search/src=http%3A%2F%2Fimg.book118.com%2Fsr1%2FM00%2F26%2F17%2FwKh2AlvHWLOIe_RmAAHVfojk_C4AAO_VABQ3XIAAdWW693.png&amp;refer=http%3A%2F%2Fimg.book118.com&amp;app=2002&amp;size=f9999,10000&amp;q=a80&amp;n=0&amp;g=0n&amp;fmt=jpeg?sec=1631891140&amp;t=79ffd9bc1da620b7f29fc43a957281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4828" y="-1"/>
            <a:ext cx="2237020" cy="3207327"/>
          </a:xfrm>
          <a:prstGeom prst="rect">
            <a:avLst/>
          </a:prstGeom>
          <a:noFill/>
        </p:spPr>
      </p:pic>
      <p:pic>
        <p:nvPicPr>
          <p:cNvPr id="118788" name="Picture 4" descr="https://gimg2.baidu.com/image_search/src=http%3A%2F%2Fwww.waterpub.com.cn%2Fimages-1%2F155066.2-161370fm.jpg&amp;refer=http%3A%2F%2Fwww.waterpub.com.cn&amp;app=2002&amp;size=f9999,10000&amp;q=a80&amp;n=0&amp;g=0n&amp;fmt=jpeg?sec=1631891200&amp;t=cb22e0ae55d2dd1c5acd81bf5cd86be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47271"/>
            <a:ext cx="2265218" cy="3196229"/>
          </a:xfrm>
          <a:prstGeom prst="rect">
            <a:avLst/>
          </a:prstGeom>
          <a:noFill/>
        </p:spPr>
      </p:pic>
      <p:pic>
        <p:nvPicPr>
          <p:cNvPr id="118792" name="Picture 8" descr="https://gimg2.baidu.com/image_search/src=http%3A%2F%2Fwww.zzguifan.com%2Fuploadfile%2Fzzsite%2Fcrierion%2F2016-12-30%2F87568%2F4093860_8819f811526e40d19bdaeace139c1283.jpg&amp;refer=http%3A%2F%2Fwww.zzguifan.com&amp;app=2002&amp;size=f9999,10000&amp;q=a80&amp;n=0&amp;g=0n&amp;fmt=jpeg?sec=1631891297&amp;t=2da3aeaa40f096c0764dcc7e236588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1455" y="1976087"/>
            <a:ext cx="2082443" cy="3167413"/>
          </a:xfrm>
          <a:prstGeom prst="rect">
            <a:avLst/>
          </a:prstGeom>
          <a:noFill/>
        </p:spPr>
      </p:pic>
      <p:pic>
        <p:nvPicPr>
          <p:cNvPr id="118796" name="Picture 12" descr="https://gimg2.baidu.com/image_search/src=http%3A%2F%2Fimg.book118.com%2Fsr1%2FM00%2F1C%2F2A%2FwKh2AltxqbiIG41FAAEUQJLP3ksAALMxQBbJcUAARRY273.png&amp;refer=http%3A%2F%2Fimg.book118.com&amp;app=2002&amp;size=f9999,10000&amp;q=a80&amp;n=0&amp;g=0n&amp;fmt=jpeg?sec=1631891430&amp;t=edd034c1e45097f9414976736ff16c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4618" y="2154382"/>
            <a:ext cx="2129382" cy="2989119"/>
          </a:xfrm>
          <a:prstGeom prst="rect">
            <a:avLst/>
          </a:prstGeom>
          <a:noFill/>
        </p:spPr>
      </p:pic>
      <p:sp>
        <p:nvSpPr>
          <p:cNvPr id="7" name="矩形 15"/>
          <p:cNvSpPr>
            <a:spLocks noChangeArrowheads="1"/>
          </p:cNvSpPr>
          <p:nvPr/>
        </p:nvSpPr>
        <p:spPr bwMode="auto">
          <a:xfrm>
            <a:off x="3383280" y="556260"/>
            <a:ext cx="26981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供水与用水水质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74" name="Picture 14" descr="https://gimg2.baidu.com/image_search/src=http%3A%2F%2Fwww.51wendang.com%2Fpic%2Ffaff01d6752263dec3e42f40%2F1-1335-png_6_0_0_0_-1_546_785_546_784.5-930-0-0-930.jpg&amp;refer=http%3A%2F%2Fwww.51wendang.com&amp;app=2002&amp;size=f9999,10000&amp;q=a80&amp;n=0&amp;g=0n&amp;fmt=jpeg?sec=1631890685&amp;t=f2174f1ae1d2de682c7d0c957956f627"/>
          <p:cNvPicPr>
            <a:picLocks noChangeAspect="1" noChangeArrowheads="1"/>
          </p:cNvPicPr>
          <p:nvPr/>
        </p:nvPicPr>
        <p:blipFill>
          <a:blip r:embed="rId2" cstate="print"/>
          <a:srcRect l="3048" r="3048"/>
          <a:stretch>
            <a:fillRect/>
          </a:stretch>
        </p:blipFill>
        <p:spPr bwMode="auto">
          <a:xfrm>
            <a:off x="5661660" y="0"/>
            <a:ext cx="2125979" cy="3242622"/>
          </a:xfrm>
          <a:prstGeom prst="rect">
            <a:avLst/>
          </a:prstGeom>
          <a:noFill/>
        </p:spPr>
      </p:pic>
      <p:pic>
        <p:nvPicPr>
          <p:cNvPr id="117776" name="Picture 16" descr="https://gimg2.baidu.com/image_search/src=http%3A%2F%2Ffile.3mbang.com%2Ffileroot1%2F2020-4%2F10%2F19e79a93-e8b7-4de1-ba0e-a4f35c1ae232%2F19e79a93-e8b7-4de1-ba0e-a4f35c1ae2321.gif&amp;refer=http%3A%2F%2Ffile.3mbang.com&amp;app=2002&amp;size=f9999,10000&amp;q=a80&amp;n=0&amp;g=0n&amp;fmt=jpeg?sec=1631890732&amp;t=86bffdcf7626080f33fe018e605767d8"/>
          <p:cNvPicPr>
            <a:picLocks noChangeAspect="1" noChangeArrowheads="1"/>
          </p:cNvPicPr>
          <p:nvPr/>
        </p:nvPicPr>
        <p:blipFill>
          <a:blip r:embed="rId3" cstate="print"/>
          <a:srcRect l="10630" r="1772"/>
          <a:stretch>
            <a:fillRect/>
          </a:stretch>
        </p:blipFill>
        <p:spPr bwMode="auto">
          <a:xfrm>
            <a:off x="3596640" y="1572069"/>
            <a:ext cx="2212930" cy="3571431"/>
          </a:xfrm>
          <a:prstGeom prst="rect">
            <a:avLst/>
          </a:prstGeom>
          <a:noFill/>
        </p:spPr>
      </p:pic>
      <p:pic>
        <p:nvPicPr>
          <p:cNvPr id="117772" name="Picture 12" descr="http://t15.baidu.com/it/u=230308878,1677734593&amp;fm=224&amp;app=112&amp;f=JPEG?w=500&amp;h=500&amp;s=7F2C34620D5F59CC5EFDF5CE0000A0B1"/>
          <p:cNvPicPr>
            <a:picLocks noChangeAspect="1" noChangeArrowheads="1"/>
          </p:cNvPicPr>
          <p:nvPr/>
        </p:nvPicPr>
        <p:blipFill>
          <a:blip r:embed="rId4" cstate="print"/>
          <a:srcRect l="19843" r="17008"/>
          <a:stretch>
            <a:fillRect/>
          </a:stretch>
        </p:blipFill>
        <p:spPr bwMode="auto">
          <a:xfrm>
            <a:off x="1942223" y="0"/>
            <a:ext cx="2001804" cy="3169920"/>
          </a:xfrm>
          <a:prstGeom prst="rect">
            <a:avLst/>
          </a:prstGeom>
          <a:noFill/>
        </p:spPr>
      </p:pic>
      <p:pic>
        <p:nvPicPr>
          <p:cNvPr id="117768" name="Picture 8" descr="https://img2.baidu.com/it/u=1878011344,3610790543&amp;fm=224&amp;fmt=auto&amp;gp=0.jpg"/>
          <p:cNvPicPr>
            <a:picLocks noChangeAspect="1" noChangeArrowheads="1"/>
          </p:cNvPicPr>
          <p:nvPr/>
        </p:nvPicPr>
        <p:blipFill>
          <a:blip r:embed="rId5" cstate="print"/>
          <a:srcRect l="15118" r="15118"/>
          <a:stretch>
            <a:fillRect/>
          </a:stretch>
        </p:blipFill>
        <p:spPr bwMode="auto">
          <a:xfrm>
            <a:off x="6863440" y="1874520"/>
            <a:ext cx="2280560" cy="3268980"/>
          </a:xfrm>
          <a:prstGeom prst="rect">
            <a:avLst/>
          </a:prstGeom>
          <a:noFill/>
        </p:spPr>
      </p:pic>
      <p:pic>
        <p:nvPicPr>
          <p:cNvPr id="117770" name="Picture 10" descr="https://gimg2.baidu.com/image_search/src=http%3A%2F%2Ffd.co188.com%2Fgroup1%2FM03%2F82%2F5C%2FrBBhIF1HL1-AIVG2AABQjM3qocE462-1.jpg&amp;refer=http%3A%2F%2Ffd.co188.com&amp;app=2002&amp;size=f9999,10000&amp;q=a80&amp;n=0&amp;g=0n&amp;fmt=jpeg?sec=1631890485&amp;t=959a9d19b87208c01003cb35ad6c83c2"/>
          <p:cNvPicPr>
            <a:picLocks noChangeAspect="1" noChangeArrowheads="1"/>
          </p:cNvPicPr>
          <p:nvPr/>
        </p:nvPicPr>
        <p:blipFill>
          <a:blip r:embed="rId6" cstate="print"/>
          <a:srcRect l="2362" r="2362"/>
          <a:stretch>
            <a:fillRect/>
          </a:stretch>
        </p:blipFill>
        <p:spPr bwMode="auto">
          <a:xfrm>
            <a:off x="0" y="1824507"/>
            <a:ext cx="2236077" cy="3318993"/>
          </a:xfrm>
          <a:prstGeom prst="rect">
            <a:avLst/>
          </a:prstGeom>
          <a:noFill/>
        </p:spPr>
      </p:pic>
      <p:sp>
        <p:nvSpPr>
          <p:cNvPr id="14" name="矩形 15"/>
          <p:cNvSpPr>
            <a:spLocks noChangeArrowheads="1"/>
          </p:cNvSpPr>
          <p:nvPr/>
        </p:nvSpPr>
        <p:spPr bwMode="auto">
          <a:xfrm>
            <a:off x="3108960" y="563880"/>
            <a:ext cx="3416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污废水与再生水水质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0" name="Picture 8" descr="https://img14.360buyimg.com/pop/jfs/t1/157961/5/13702/108947/604fdcf1E5eafbda7/81487cbb4c6e00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840" y="-1"/>
            <a:ext cx="2537763" cy="3588205"/>
          </a:xfrm>
          <a:prstGeom prst="rect">
            <a:avLst/>
          </a:prstGeom>
          <a:noFill/>
        </p:spPr>
      </p:pic>
      <p:pic>
        <p:nvPicPr>
          <p:cNvPr id="120838" name="Picture 6" descr="https://ss3.baidu.com/-fo3dSag_xI4khGko9WTAnF6hhy/baike/w%3D268%3Bg%3D0/sign=712e070d8535e5dd902ca2d94efdc0d2/377adab44aed2e73b53861738701a18b86d6fa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725" y="0"/>
            <a:ext cx="2216616" cy="3291840"/>
          </a:xfrm>
          <a:prstGeom prst="rect">
            <a:avLst/>
          </a:prstGeom>
          <a:noFill/>
        </p:spPr>
      </p:pic>
      <p:pic>
        <p:nvPicPr>
          <p:cNvPr id="120836" name="Picture 4" descr="https://gimg2.baidu.com/image_search/src=http%3A%2F%2Fview-cache.book118.com%2Fview11%2FM00%2F15%2F04%2FwKh2Dl95Ro6AILy-AAFd3ivmeK0573.png&amp;refer=http%3A%2F%2Fview-cache.book118.com&amp;app=2002&amp;size=f9999,10000&amp;q=a80&amp;n=0&amp;g=0n&amp;fmt=jpeg?sec=1631898301&amp;t=e6e6d627ea24acfc65ce5d69d06f93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30143"/>
            <a:ext cx="2415540" cy="3413358"/>
          </a:xfrm>
          <a:prstGeom prst="rect">
            <a:avLst/>
          </a:prstGeom>
          <a:noFill/>
        </p:spPr>
      </p:pic>
      <p:pic>
        <p:nvPicPr>
          <p:cNvPr id="120834" name="Picture 2" descr="https://gimg2.baidu.com/image_search/src=http%3A%2F%2Fview-cache.book118.com%2Fview7%2FM04%2F38%2F2C%2FwKh2CV7OIHSAOFA7AABHoboyT5U457.png&amp;refer=http%3A%2F%2Fview-cache.book118.com&amp;app=2002&amp;size=f9999,10000&amp;q=a80&amp;n=0&amp;g=0n&amp;fmt=jpeg?sec=1631898222&amp;t=525dc36a6c4f685f23095c5e7d67b6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3722" y="1915886"/>
            <a:ext cx="2282384" cy="3227614"/>
          </a:xfrm>
          <a:prstGeom prst="rect">
            <a:avLst/>
          </a:prstGeom>
          <a:noFill/>
        </p:spPr>
      </p:pic>
      <p:pic>
        <p:nvPicPr>
          <p:cNvPr id="120842" name="Picture 10" descr="https://gimg2.baidu.com/image_search/src=http%3A%2F%2Fpublic.lddoc.cn%2F2019-1%2F9%2F221724f9-7861-42aa-94fa-b6ca40ae57d0%2F221724f9-7861-42aa-94fa-b6ca40ae57d01.gif&amp;refer=http%3A%2F%2Fpublic.lddoc.cn&amp;app=2002&amp;size=f9999,10000&amp;q=a80&amp;n=0&amp;g=0n&amp;fmt=jpeg?sec=1631898668&amp;t=8619e9d16c25cf539374c4b4a2ffea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1340" y="1934052"/>
            <a:ext cx="2232659" cy="3209448"/>
          </a:xfrm>
          <a:prstGeom prst="rect">
            <a:avLst/>
          </a:prstGeom>
          <a:noFill/>
        </p:spPr>
      </p:pic>
      <p:sp>
        <p:nvSpPr>
          <p:cNvPr id="9" name="矩形 15"/>
          <p:cNvSpPr>
            <a:spLocks noChangeArrowheads="1"/>
          </p:cNvSpPr>
          <p:nvPr/>
        </p:nvSpPr>
        <p:spPr bwMode="auto">
          <a:xfrm>
            <a:off x="3368040" y="685800"/>
            <a:ext cx="23391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水域水质标准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标题 1"/>
          <p:cNvSpPr txBox="1"/>
          <p:nvPr/>
        </p:nvSpPr>
        <p:spPr>
          <a:xfrm>
            <a:off x="502444" y="1"/>
            <a:ext cx="8137922" cy="77152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latin typeface="+mj-lt"/>
                <a:ea typeface="+mj-ea"/>
                <a:cs typeface="+mj-cs"/>
              </a:rPr>
              <a:t>水质检测方法</a:t>
            </a:r>
            <a:endParaRPr lang="zh-CN" altLang="en-US" sz="2800" b="1" dirty="0">
              <a:solidFill>
                <a:srgbClr val="00A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460" y="828675"/>
            <a:ext cx="5806440" cy="4314825"/>
          </a:xfrm>
          <a:prstGeom prst="rect">
            <a:avLst/>
          </a:prstGeom>
        </p:spPr>
        <p:txBody>
          <a:bodyPr/>
          <a:lstStyle/>
          <a:p>
            <a:pPr marL="171450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800" b="1" dirty="0" smtClean="0">
                <a:solidFill>
                  <a:srgbClr val="0000CC"/>
                </a:solidFill>
              </a:rPr>
              <a:t> 化学检测法</a:t>
            </a:r>
            <a:endParaRPr lang="en-US" altLang="zh-CN" sz="1800" b="1" dirty="0" smtClean="0">
              <a:solidFill>
                <a:srgbClr val="0000CC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FF0000"/>
                </a:solidFill>
              </a:rPr>
              <a:t>滴定法</a:t>
            </a:r>
            <a:r>
              <a:rPr lang="zh-CN" altLang="en-US" sz="1600" b="1" dirty="0" smtClean="0">
                <a:solidFill>
                  <a:srgbClr val="10528F"/>
                </a:solidFill>
              </a:rPr>
              <a:t>（酸碱、络合、沉淀、氧化还原）</a:t>
            </a:r>
            <a:endParaRPr lang="en-US" altLang="zh-CN" sz="1600" b="1" dirty="0" smtClean="0">
              <a:solidFill>
                <a:srgbClr val="10528F"/>
              </a:solidFill>
            </a:endParaRPr>
          </a:p>
          <a:p>
            <a:pPr marL="857250" lvl="2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en-US" altLang="zh-CN" sz="1600" b="1" dirty="0" smtClean="0">
                <a:solidFill>
                  <a:srgbClr val="10528F"/>
                </a:solidFill>
              </a:rPr>
              <a:t>BOD、COD、</a:t>
            </a:r>
            <a:r>
              <a:rPr lang="zh-CN" altLang="en-US" sz="1600" b="1" dirty="0" smtClean="0">
                <a:solidFill>
                  <a:srgbClr val="10528F"/>
                </a:solidFill>
              </a:rPr>
              <a:t>余</a:t>
            </a:r>
            <a:r>
              <a:rPr lang="zh-CN" altLang="en-US" sz="1600" b="1" dirty="0" smtClean="0">
                <a:solidFill>
                  <a:srgbClr val="235787"/>
                </a:solidFill>
              </a:rPr>
              <a:t>氯、</a:t>
            </a:r>
            <a:r>
              <a:rPr lang="en-US" altLang="zh-CN" sz="1600" b="1" dirty="0" smtClean="0">
                <a:solidFill>
                  <a:srgbClr val="235787"/>
                </a:solidFill>
                <a:ea typeface="宋体" panose="02010600030101010101" pitchFamily="2" charset="-122"/>
              </a:rPr>
              <a:t>Fe</a:t>
            </a:r>
            <a:r>
              <a:rPr lang="en-US" altLang="zh-CN" sz="1600" b="1" baseline="30000" dirty="0" smtClean="0">
                <a:solidFill>
                  <a:srgbClr val="235787"/>
                </a:solidFill>
                <a:ea typeface="宋体" panose="02010600030101010101" pitchFamily="2" charset="-122"/>
              </a:rPr>
              <a:t>2+</a:t>
            </a:r>
            <a:r>
              <a:rPr lang="zh-CN" altLang="en-US" sz="1600" b="1" dirty="0" smtClean="0">
                <a:solidFill>
                  <a:srgbClr val="235787"/>
                </a:solidFill>
              </a:rPr>
              <a:t>、</a:t>
            </a:r>
            <a:r>
              <a:rPr lang="en-US" altLang="zh-CN" sz="1600" b="1" dirty="0" smtClean="0">
                <a:solidFill>
                  <a:srgbClr val="235787"/>
                </a:solidFill>
                <a:ea typeface="宋体" panose="02010600030101010101" pitchFamily="2" charset="-122"/>
              </a:rPr>
              <a:t>Al</a:t>
            </a:r>
            <a:r>
              <a:rPr lang="en-US" altLang="zh-CN" sz="1600" b="1" baseline="30000" dirty="0" smtClean="0">
                <a:solidFill>
                  <a:srgbClr val="235787"/>
                </a:solidFill>
                <a:ea typeface="宋体" panose="02010600030101010101" pitchFamily="2" charset="-122"/>
              </a:rPr>
              <a:t>3+</a:t>
            </a:r>
            <a:r>
              <a:rPr lang="zh-CN" altLang="en-US" sz="1600" b="1" dirty="0" smtClean="0">
                <a:solidFill>
                  <a:srgbClr val="235787"/>
                </a:solidFill>
              </a:rPr>
              <a:t>、</a:t>
            </a:r>
            <a:r>
              <a:rPr lang="en-US" altLang="zh-CN" sz="1600" b="1" dirty="0" smtClean="0">
                <a:solidFill>
                  <a:srgbClr val="235787"/>
                </a:solidFill>
                <a:ea typeface="宋体" panose="02010600030101010101" pitchFamily="2" charset="-122"/>
              </a:rPr>
              <a:t>Cl</a:t>
            </a:r>
            <a:r>
              <a:rPr lang="en-US" altLang="zh-CN" sz="1600" b="1" baseline="30000" dirty="0" smtClean="0">
                <a:solidFill>
                  <a:srgbClr val="235787"/>
                </a:solidFill>
                <a:ea typeface="宋体" panose="02010600030101010101" pitchFamily="2" charset="-122"/>
              </a:rPr>
              <a:t>-</a:t>
            </a:r>
            <a:r>
              <a:rPr lang="zh-CN" altLang="en-US" sz="1600" b="1" dirty="0" smtClean="0">
                <a:solidFill>
                  <a:srgbClr val="235787"/>
                </a:solidFill>
              </a:rPr>
              <a:t>、</a:t>
            </a:r>
            <a:r>
              <a:rPr lang="en-US" altLang="zh-CN" sz="1600" b="1" dirty="0" smtClean="0">
                <a:solidFill>
                  <a:srgbClr val="235787"/>
                </a:solidFill>
                <a:ea typeface="宋体" panose="02010600030101010101" pitchFamily="2" charset="-122"/>
              </a:rPr>
              <a:t>Br</a:t>
            </a:r>
            <a:r>
              <a:rPr lang="en-US" altLang="zh-CN" sz="1600" b="1" baseline="30000" dirty="0" smtClean="0">
                <a:solidFill>
                  <a:srgbClr val="235787"/>
                </a:solidFill>
                <a:ea typeface="宋体" panose="02010600030101010101" pitchFamily="2" charset="-122"/>
              </a:rPr>
              <a:t>-</a:t>
            </a:r>
            <a:r>
              <a:rPr lang="zh-CN" altLang="en-US" sz="1600" b="1" dirty="0" smtClean="0">
                <a:solidFill>
                  <a:srgbClr val="10528F"/>
                </a:solidFill>
              </a:rPr>
              <a:t>等。</a:t>
            </a:r>
            <a:r>
              <a:rPr lang="en-US" altLang="zh-CN" sz="1600" b="1" baseline="30000" dirty="0" smtClean="0">
                <a:solidFill>
                  <a:srgbClr val="235787"/>
                </a:solidFill>
                <a:ea typeface="宋体" panose="02010600030101010101" pitchFamily="2" charset="-122"/>
              </a:rPr>
              <a:t> </a:t>
            </a:r>
            <a:endParaRPr lang="en-US" altLang="zh-CN" sz="1600" b="1" dirty="0" smtClean="0">
              <a:solidFill>
                <a:srgbClr val="235787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FF0000"/>
                </a:solidFill>
              </a:rPr>
              <a:t>重量分析法</a:t>
            </a:r>
            <a:r>
              <a:rPr lang="zh-CN" altLang="en-US" sz="1600" b="1" dirty="0" smtClean="0">
                <a:solidFill>
                  <a:srgbClr val="10528F"/>
                </a:solidFill>
              </a:rPr>
              <a:t>（气化、沉淀、电解、萃取）</a:t>
            </a:r>
            <a:endParaRPr lang="en-US" altLang="zh-CN" sz="1600" b="1" dirty="0" smtClean="0">
              <a:solidFill>
                <a:srgbClr val="10528F"/>
              </a:solidFill>
            </a:endParaRPr>
          </a:p>
          <a:p>
            <a:pPr marL="857250" lvl="2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10528F"/>
                </a:solidFill>
              </a:rPr>
              <a:t>挥发性物质、稀有元素等。</a:t>
            </a:r>
          </a:p>
          <a:p>
            <a:pPr marL="171450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0000CC"/>
                </a:solidFill>
              </a:rPr>
              <a:t> 仪器检测法</a:t>
            </a:r>
            <a:endParaRPr lang="en-US" altLang="zh-CN" sz="1600" b="1" dirty="0" smtClean="0">
              <a:solidFill>
                <a:srgbClr val="0000CC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FF0000"/>
                </a:solidFill>
              </a:rPr>
              <a:t>光学分析</a:t>
            </a:r>
            <a:r>
              <a:rPr lang="zh-CN" altLang="en-US" sz="1600" b="1" dirty="0" smtClean="0">
                <a:solidFill>
                  <a:srgbClr val="10528F"/>
                </a:solidFill>
              </a:rPr>
              <a:t>（比色法、吸收光谱、火焰光度、荧光分析等）</a:t>
            </a:r>
            <a:endParaRPr lang="en-US" altLang="zh-CN" sz="1600" b="1" dirty="0" smtClean="0">
              <a:solidFill>
                <a:srgbClr val="10528F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FF0000"/>
                </a:solidFill>
              </a:rPr>
              <a:t>电化学分析</a:t>
            </a:r>
            <a:r>
              <a:rPr lang="en-US" altLang="zh-CN" sz="1600" b="1" dirty="0" smtClean="0">
                <a:solidFill>
                  <a:srgbClr val="10528F"/>
                </a:solidFill>
              </a:rPr>
              <a:t>（</a:t>
            </a:r>
            <a:r>
              <a:rPr lang="zh-CN" altLang="en-US" sz="1600" b="1" dirty="0" smtClean="0">
                <a:solidFill>
                  <a:srgbClr val="10528F"/>
                </a:solidFill>
              </a:rPr>
              <a:t>库伦分析、电位分析、电导分析等</a:t>
            </a:r>
            <a:r>
              <a:rPr lang="en-US" altLang="zh-CN" sz="1600" b="1" dirty="0" smtClean="0">
                <a:solidFill>
                  <a:srgbClr val="10528F"/>
                </a:solidFill>
              </a:rPr>
              <a:t>）</a:t>
            </a: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FF0000"/>
                </a:solidFill>
              </a:rPr>
              <a:t>色谱分析</a:t>
            </a:r>
            <a:r>
              <a:rPr lang="zh-CN" altLang="en-US" sz="1600" b="1" dirty="0" smtClean="0">
                <a:solidFill>
                  <a:srgbClr val="10528F"/>
                </a:solidFill>
              </a:rPr>
              <a:t>（气相色谱、液相色谱、离子色谱等）</a:t>
            </a:r>
            <a:endParaRPr lang="en-US" altLang="zh-CN" sz="1600" b="1" dirty="0" smtClean="0">
              <a:solidFill>
                <a:srgbClr val="10528F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FF0000"/>
                </a:solidFill>
              </a:rPr>
              <a:t>色谱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-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质谱联用分析</a:t>
            </a:r>
            <a:r>
              <a:rPr lang="zh-CN" altLang="en-US" sz="1600" b="1" dirty="0" smtClean="0">
                <a:solidFill>
                  <a:srgbClr val="10528F"/>
                </a:solidFill>
              </a:rPr>
              <a:t>（色谱</a:t>
            </a:r>
            <a:r>
              <a:rPr lang="en-US" altLang="zh-CN" sz="1600" b="1" dirty="0" smtClean="0">
                <a:solidFill>
                  <a:srgbClr val="10528F"/>
                </a:solidFill>
              </a:rPr>
              <a:t>+</a:t>
            </a:r>
            <a:r>
              <a:rPr lang="zh-CN" altLang="en-US" sz="1600" b="1" dirty="0" smtClean="0">
                <a:solidFill>
                  <a:srgbClr val="10528F"/>
                </a:solidFill>
              </a:rPr>
              <a:t>质谱、气相色谱</a:t>
            </a:r>
            <a:r>
              <a:rPr lang="en-US" altLang="zh-CN" sz="1600" b="1" dirty="0" smtClean="0">
                <a:solidFill>
                  <a:srgbClr val="10528F"/>
                </a:solidFill>
              </a:rPr>
              <a:t>+</a:t>
            </a:r>
            <a:r>
              <a:rPr lang="zh-CN" altLang="en-US" sz="1600" b="1" dirty="0" smtClean="0">
                <a:solidFill>
                  <a:srgbClr val="10528F"/>
                </a:solidFill>
              </a:rPr>
              <a:t>核磁共振等）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6134100" y="1188720"/>
            <a:ext cx="2827020" cy="3695700"/>
          </a:xfrm>
          <a:prstGeom prst="rect">
            <a:avLst/>
          </a:prstGeom>
        </p:spPr>
        <p:txBody>
          <a:bodyPr/>
          <a:lstStyle/>
          <a:p>
            <a:pPr marL="171450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0000CC"/>
                </a:solidFill>
              </a:rPr>
              <a:t>生物检测法</a:t>
            </a:r>
            <a:endParaRPr lang="en-US" altLang="zh-CN" sz="1600" b="1" dirty="0" smtClean="0">
              <a:solidFill>
                <a:srgbClr val="0000CC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FF0000"/>
                </a:solidFill>
              </a:rPr>
              <a:t>计数法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FF0000"/>
                </a:solidFill>
              </a:rPr>
              <a:t>多管发酵法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FF0000"/>
                </a:solidFill>
              </a:rPr>
              <a:t>滤膜法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FF0000"/>
                </a:solidFill>
              </a:rPr>
              <a:t>酶底物法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FF0000"/>
                </a:solidFill>
              </a:rPr>
              <a:t>免疫磁分离荧光抗体法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pPr marL="857250" lvl="2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solidFill>
                  <a:srgbClr val="0070C0"/>
                </a:solidFill>
              </a:rPr>
              <a:t>非常规项目</a:t>
            </a:r>
          </a:p>
        </p:txBody>
      </p:sp>
      <p:sp>
        <p:nvSpPr>
          <p:cNvPr id="28" name="右中括号 27"/>
          <p:cNvSpPr/>
          <p:nvPr/>
        </p:nvSpPr>
        <p:spPr>
          <a:xfrm>
            <a:off x="7772400" y="1737360"/>
            <a:ext cx="243840" cy="1295400"/>
          </a:xfrm>
          <a:prstGeom prst="rightBracket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8049756" y="222736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常规项目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标题 1"/>
          <p:cNvSpPr txBox="1"/>
          <p:nvPr/>
        </p:nvSpPr>
        <p:spPr>
          <a:xfrm>
            <a:off x="502444" y="1"/>
            <a:ext cx="8137922" cy="77152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3600" b="1" dirty="0" smtClean="0">
                <a:latin typeface="+mj-lt"/>
                <a:ea typeface="+mj-ea"/>
                <a:cs typeface="+mj-cs"/>
              </a:rPr>
              <a:t>给水排水系统过程检测</a:t>
            </a:r>
            <a:endParaRPr lang="zh-CN" altLang="en-US" sz="3600" b="1" dirty="0">
              <a:solidFill>
                <a:srgbClr val="00A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右中括号 27"/>
          <p:cNvSpPr/>
          <p:nvPr/>
        </p:nvSpPr>
        <p:spPr>
          <a:xfrm flipH="1">
            <a:off x="433493" y="1524000"/>
            <a:ext cx="222673" cy="975360"/>
          </a:xfrm>
          <a:prstGeom prst="rightBracket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08660" y="1317847"/>
            <a:ext cx="24765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 smtClean="0">
                <a:solidFill>
                  <a:srgbClr val="0000CC"/>
                </a:solidFill>
              </a:rPr>
              <a:t>水力特性参数的检测</a:t>
            </a:r>
            <a:endParaRPr lang="en-US" altLang="zh-CN" sz="1800" b="1" dirty="0" smtClean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800" b="1" dirty="0" smtClean="0">
                <a:solidFill>
                  <a:srgbClr val="0000CC"/>
                </a:solidFill>
              </a:rPr>
              <a:t>气体特性参数检测</a:t>
            </a:r>
            <a:endParaRPr lang="en-US" altLang="zh-CN" sz="1800" b="1" dirty="0" smtClean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800" b="1" dirty="0" smtClean="0">
                <a:solidFill>
                  <a:srgbClr val="0000CC"/>
                </a:solidFill>
              </a:rPr>
              <a:t>其他工艺参数检测</a:t>
            </a:r>
            <a:endParaRPr lang="zh-CN" altLang="en-US" sz="1800" dirty="0"/>
          </a:p>
        </p:txBody>
      </p:sp>
      <p:pic>
        <p:nvPicPr>
          <p:cNvPr id="8" name="图片 2" descr="textimage2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1340" y="1478339"/>
            <a:ext cx="5699046" cy="3479741"/>
          </a:xfrm>
          <a:prstGeom prst="rect">
            <a:avLst/>
          </a:prstGeom>
        </p:spPr>
      </p:pic>
      <p:pic>
        <p:nvPicPr>
          <p:cNvPr id="124930" name="Picture 2" descr="http://t14.baidu.com/it/u=1170002602,3152293495&amp;fm=224&amp;app=112&amp;f=JPEG?w=375&amp;h=500&amp;s=19226095FC46DB4D3D9EE113030050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75" y="2743201"/>
            <a:ext cx="1330324" cy="1773766"/>
          </a:xfrm>
          <a:prstGeom prst="rect">
            <a:avLst/>
          </a:prstGeom>
          <a:noFill/>
        </p:spPr>
      </p:pic>
      <p:pic>
        <p:nvPicPr>
          <p:cNvPr id="124932" name="Picture 4" descr="https://gimg2.baidu.com/image_search/src=http%3A%2F%2Fbbsfile.co188.com%2Fforum%2F201311%2F07%2F125113hky0u2gujydskolj.jpg&amp;refer=http%3A%2F%2Fbbsfile.co188.com&amp;app=2002&amp;size=f9999,10000&amp;q=a80&amp;n=0&amp;g=0n&amp;fmt=jpeg?sec=1631901745&amp;t=f9ad65e7da76c83cefab78c3c9381d91"/>
          <p:cNvPicPr>
            <a:picLocks noChangeAspect="1" noChangeArrowheads="1"/>
          </p:cNvPicPr>
          <p:nvPr/>
        </p:nvPicPr>
        <p:blipFill>
          <a:blip r:embed="rId4" cstate="print"/>
          <a:srcRect t="2916" b="7291"/>
          <a:stretch>
            <a:fillRect/>
          </a:stretch>
        </p:blipFill>
        <p:spPr bwMode="auto">
          <a:xfrm>
            <a:off x="1591734" y="2749974"/>
            <a:ext cx="1320800" cy="1762803"/>
          </a:xfrm>
          <a:prstGeom prst="rect">
            <a:avLst/>
          </a:prstGeom>
          <a:noFill/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84480" y="4584515"/>
            <a:ext cx="800219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dirty="0" smtClean="0">
                <a:solidFill>
                  <a:srgbClr val="7030A0"/>
                </a:solidFill>
              </a:rPr>
              <a:t>三角堰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642533" y="4594675"/>
            <a:ext cx="1210588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dirty="0" smtClean="0">
                <a:solidFill>
                  <a:srgbClr val="7030A0"/>
                </a:solidFill>
              </a:rPr>
              <a:t>巴氏计量槽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56640" y="797238"/>
            <a:ext cx="709845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</a:rPr>
              <a:t>工艺过程检测的目的：保证给水排水工艺过程运行正常，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为生产操作、运行控制以及管理提供依据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。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—— </a:t>
            </a:r>
            <a:r>
              <a:rPr lang="zh-CN" altLang="en-US" sz="1600" b="1" i="1" dirty="0" smtClean="0">
                <a:solidFill>
                  <a:srgbClr val="7030A0"/>
                </a:solidFill>
              </a:rPr>
              <a:t>快速、原位、在线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9966" y="1026160"/>
            <a:ext cx="6816514" cy="3695700"/>
          </a:xfrm>
          <a:prstGeom prst="rect">
            <a:avLst/>
          </a:prstGeom>
        </p:spPr>
        <p:txBody>
          <a:bodyPr/>
          <a:lstStyle/>
          <a:p>
            <a:pPr marL="171450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800" b="1" dirty="0" smtClean="0">
                <a:solidFill>
                  <a:srgbClr val="0000CC"/>
                </a:solidFill>
              </a:rPr>
              <a:t>其他工艺参数</a:t>
            </a:r>
            <a:endParaRPr lang="en-US" altLang="zh-CN" sz="1800" b="1" dirty="0" smtClean="0">
              <a:solidFill>
                <a:srgbClr val="0000CC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7030A0"/>
                </a:solidFill>
              </a:rPr>
              <a:t>污泥界面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（超声波污泥界面仪、光电式污泥界面仪）</a:t>
            </a:r>
            <a:endParaRPr lang="en-US" altLang="zh-CN" sz="1600" b="1" dirty="0" smtClean="0">
              <a:solidFill>
                <a:srgbClr val="0070C0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7030A0"/>
                </a:solidFill>
              </a:rPr>
              <a:t>污泥浓度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（超声波污泥浓度仪、光电式污泥浓度仪）</a:t>
            </a:r>
            <a:endParaRPr lang="en-US" altLang="zh-CN" sz="1600" b="1" dirty="0" smtClean="0">
              <a:solidFill>
                <a:srgbClr val="0070C0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絮凝过程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（流动电流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SCD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检测仪）</a:t>
            </a:r>
            <a:endParaRPr lang="en-US" altLang="zh-CN" sz="1600" b="1" dirty="0" smtClean="0">
              <a:solidFill>
                <a:srgbClr val="0070C0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7030A0"/>
                </a:solidFill>
              </a:rPr>
              <a:t>氧化还原电位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（在线式氧化还原点位仪）</a:t>
            </a:r>
            <a:endParaRPr lang="en-US" altLang="zh-CN" sz="1600" b="1" dirty="0" smtClean="0">
              <a:solidFill>
                <a:srgbClr val="0070C0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en-US" altLang="zh-CN" sz="1600" b="1" dirty="0" smtClean="0">
                <a:solidFill>
                  <a:srgbClr val="7030A0"/>
                </a:solidFill>
              </a:rPr>
              <a:t>pH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（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在线式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pH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计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）</a:t>
            </a: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7030A0"/>
                </a:solidFill>
              </a:rPr>
              <a:t>微小颗粒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（在线式颗粒计数仪）</a:t>
            </a:r>
            <a:endParaRPr lang="en-US" altLang="zh-CN" sz="1600" b="1" dirty="0" smtClean="0">
              <a:solidFill>
                <a:srgbClr val="0070C0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7030A0"/>
                </a:solidFill>
              </a:rPr>
              <a:t>浊度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（在线式浊度仪）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502444" y="1"/>
            <a:ext cx="8137922" cy="77152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3600" b="1" dirty="0" smtClean="0">
                <a:latin typeface="+mj-lt"/>
                <a:ea typeface="+mj-ea"/>
                <a:cs typeface="+mj-cs"/>
              </a:rPr>
              <a:t>给水排水系统过程检测</a:t>
            </a:r>
            <a:endParaRPr lang="zh-CN" altLang="en-US" sz="3600" b="1" dirty="0">
              <a:solidFill>
                <a:srgbClr val="00A25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6978" name="Picture 2" descr="https://gimg2.baidu.com/image_search/src=http%3A%2F%2Fimg49.chem17.com%2F2%2F20181115%2F636778686587374536886.jpg&amp;refer=http%3A%2F%2Fimg49.chem17.com&amp;app=2002&amp;size=f9999,10000&amp;q=a80&amp;n=0&amp;g=0n&amp;fmt=jpeg?sec=1631902698&amp;t=19a203d181051aed80bc9305a94d038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3443" y="1664546"/>
            <a:ext cx="1713863" cy="1125523"/>
          </a:xfrm>
          <a:prstGeom prst="rect">
            <a:avLst/>
          </a:prstGeom>
          <a:noFill/>
        </p:spPr>
      </p:pic>
      <p:pic>
        <p:nvPicPr>
          <p:cNvPr id="126980" name="Picture 4" descr="https://gimg2.baidu.com/image_search/src=http%3A%2F%2Fdimg.52bjw.cn%2Fimage%2Fupload%2F23%2Fa1%2Fce%2Ffc%2F23a1cefc65952e8e84cd6e39e2fd648b.jpg&amp;refer=http%3A%2F%2Fdimg.52bjw.cn&amp;app=2002&amp;size=f9999,10000&amp;q=a80&amp;n=0&amp;g=0n&amp;fmt=jpeg?sec=1631902871&amp;t=fc042805ff8bf454cf12e1076a347223"/>
          <p:cNvPicPr>
            <a:picLocks noChangeAspect="1" noChangeArrowheads="1"/>
          </p:cNvPicPr>
          <p:nvPr/>
        </p:nvPicPr>
        <p:blipFill>
          <a:blip r:embed="rId3" cstate="print"/>
          <a:srcRect t="8749" b="4374"/>
          <a:stretch>
            <a:fillRect/>
          </a:stretch>
        </p:blipFill>
        <p:spPr bwMode="auto">
          <a:xfrm>
            <a:off x="6469860" y="0"/>
            <a:ext cx="2520219" cy="1335956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6599550" y="2740124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A251"/>
                </a:solidFill>
              </a:rPr>
              <a:t>投入式超声波污泥浓度仪</a:t>
            </a:r>
            <a:endParaRPr lang="zh-CN" altLang="en-US" dirty="0">
              <a:solidFill>
                <a:srgbClr val="00A25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10935" y="1365752"/>
            <a:ext cx="1321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A251"/>
                </a:solidFill>
              </a:rPr>
              <a:t>在线</a:t>
            </a:r>
            <a:r>
              <a:rPr lang="en-US" altLang="zh-CN" b="1" dirty="0" smtClean="0">
                <a:solidFill>
                  <a:srgbClr val="00A251"/>
                </a:solidFill>
              </a:rPr>
              <a:t>pH</a:t>
            </a:r>
            <a:r>
              <a:rPr lang="zh-CN" altLang="en-US" b="1" dirty="0" smtClean="0">
                <a:solidFill>
                  <a:srgbClr val="00A251"/>
                </a:solidFill>
              </a:rPr>
              <a:t>检测计</a:t>
            </a:r>
            <a:endParaRPr lang="zh-CN" altLang="en-US" dirty="0">
              <a:solidFill>
                <a:srgbClr val="00A251"/>
              </a:solidFill>
            </a:endParaRPr>
          </a:p>
        </p:txBody>
      </p:sp>
      <p:pic>
        <p:nvPicPr>
          <p:cNvPr id="126982" name="Picture 6" descr="https://gimg2.baidu.com/image_search/src=http%3A%2F%2Fimgse4.cn.gcimg.net%2F20181231%2F15c828a8e2beb36a565c3a7f2f70db46.jpg&amp;refer=http%3A%2F%2Fimgse4.cn.gcimg.net&amp;app=2002&amp;size=f9999,10000&amp;q=a80&amp;n=0&amp;g=0n&amp;fmt=jpeg?sec=1631903114&amp;t=cf6167cdccea7302a7176c99db9b3da9"/>
          <p:cNvPicPr>
            <a:picLocks noChangeAspect="1" noChangeArrowheads="1"/>
          </p:cNvPicPr>
          <p:nvPr/>
        </p:nvPicPr>
        <p:blipFill>
          <a:blip r:embed="rId4" cstate="print"/>
          <a:srcRect t="16433"/>
          <a:stretch>
            <a:fillRect/>
          </a:stretch>
        </p:blipFill>
        <p:spPr bwMode="auto">
          <a:xfrm>
            <a:off x="5770880" y="3149600"/>
            <a:ext cx="3237653" cy="1846476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5349870" y="3000587"/>
            <a:ext cx="2178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A251"/>
                </a:solidFill>
              </a:rPr>
              <a:t> </a:t>
            </a:r>
            <a:r>
              <a:rPr lang="zh-CN" altLang="en-US" b="1" dirty="0" smtClean="0">
                <a:solidFill>
                  <a:srgbClr val="00A251"/>
                </a:solidFill>
              </a:rPr>
              <a:t>壁挂式在线浊度仪</a:t>
            </a:r>
            <a:endParaRPr lang="zh-CN" altLang="en-US" dirty="0">
              <a:solidFill>
                <a:srgbClr val="00A25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02444" y="1"/>
            <a:ext cx="8137922" cy="77152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3600" b="1" dirty="0" smtClean="0">
                <a:latin typeface="+mj-lt"/>
                <a:ea typeface="+mj-ea"/>
                <a:cs typeface="+mj-cs"/>
              </a:rPr>
              <a:t>给水排水系统过程控制</a:t>
            </a:r>
            <a:endParaRPr lang="zh-CN" altLang="en-US" sz="3600" b="1" dirty="0">
              <a:solidFill>
                <a:srgbClr val="00A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7307" y="853873"/>
            <a:ext cx="6746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solidFill>
                  <a:srgbClr val="0070C0"/>
                </a:solidFill>
              </a:rPr>
              <a:t>给水排水工艺过程的控制分为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：人工控制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、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自动控制</a:t>
            </a:r>
            <a:endParaRPr lang="zh-CN" altLang="en-US" sz="2000" dirty="0"/>
          </a:p>
        </p:txBody>
      </p:sp>
      <p:sp>
        <p:nvSpPr>
          <p:cNvPr id="13" name="Rectangle 3"/>
          <p:cNvSpPr txBox="1">
            <a:spLocks noRot="1" noChangeArrowheads="1"/>
          </p:cNvSpPr>
          <p:nvPr/>
        </p:nvSpPr>
        <p:spPr>
          <a:xfrm>
            <a:off x="457200" y="1341438"/>
            <a:ext cx="8362950" cy="3802062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+mn-ea"/>
                <a:cs typeface="+mn-cs"/>
              </a:rPr>
              <a:t>       1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+mn-ea"/>
                <a:cs typeface="+mn-cs"/>
              </a:rPr>
              <a:t>．液位人工控制 ：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cs typeface="+mn-cs"/>
              </a:rPr>
              <a:t>     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检测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—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眼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；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                                          运算（思考）、命令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—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脑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；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                                          执行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—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手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。</a:t>
            </a:r>
          </a:p>
        </p:txBody>
      </p:sp>
      <p:pic>
        <p:nvPicPr>
          <p:cNvPr id="14" name="Picture 1036"/>
          <p:cNvPicPr>
            <a:picLocks noChangeAspect="1" noChangeArrowheads="1"/>
          </p:cNvPicPr>
          <p:nvPr/>
        </p:nvPicPr>
        <p:blipFill>
          <a:blip r:embed="rId2" cstate="print"/>
          <a:srcRect r="10909"/>
          <a:stretch>
            <a:fillRect/>
          </a:stretch>
        </p:blipFill>
        <p:spPr bwMode="auto">
          <a:xfrm>
            <a:off x="1061826" y="2153920"/>
            <a:ext cx="2039795" cy="25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427" y="2303880"/>
            <a:ext cx="3492606" cy="187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gimg2.baidu.com/image_search/src=http%3A%2F%2Fwww.auto-xl.cn%2FUpLoad%2F202004%2F2020041339853089.jpg&amp;refer=http%3A%2F%2Fwww.auto-xl.cn&amp;app=2002&amp;size=f9999,10000&amp;q=a80&amp;n=0&amp;g=0n&amp;fmt=jpeg?sec=1630985520&amp;t=5e2d21fb3bd9951a326f7b14db5b9b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5490267" y="3576935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给水</a:t>
            </a:r>
            <a:endParaRPr lang="zh-CN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9617" y="1700510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排水</a:t>
            </a:r>
            <a:endParaRPr lang="zh-CN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78769" y="186035"/>
            <a:ext cx="24929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建筑给排水</a:t>
            </a:r>
            <a:endParaRPr lang="zh-CN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12674" y="2929235"/>
            <a:ext cx="2031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给水管网</a:t>
            </a:r>
            <a:endParaRPr lang="zh-CN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69274" y="1252835"/>
            <a:ext cx="2031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排水管网</a:t>
            </a:r>
            <a:endParaRPr lang="zh-CN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497840" y="73025"/>
            <a:ext cx="8218488" cy="518318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  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90893" y="449580"/>
            <a:ext cx="33845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800" b="1" dirty="0" smtClean="0">
                <a:solidFill>
                  <a:srgbClr val="960000"/>
                </a:solidFill>
                <a:latin typeface="+mn-ea"/>
              </a:rPr>
              <a:t>2</a:t>
            </a:r>
            <a:r>
              <a:rPr lang="zh-CN" altLang="en-US" sz="1800" b="1" dirty="0" smtClean="0">
                <a:solidFill>
                  <a:srgbClr val="960000"/>
                </a:solidFill>
                <a:latin typeface="+mn-ea"/>
              </a:rPr>
              <a:t>．液位自动控制：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68350" y="2918460"/>
            <a:ext cx="33845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800" b="1" dirty="0" smtClean="0">
                <a:solidFill>
                  <a:srgbClr val="960000"/>
                </a:solidFill>
                <a:latin typeface="+mn-ea"/>
              </a:rPr>
              <a:t>3</a:t>
            </a:r>
            <a:r>
              <a:rPr lang="zh-CN" altLang="en-US" sz="1800" b="1" dirty="0" smtClean="0">
                <a:solidFill>
                  <a:srgbClr val="960000"/>
                </a:solidFill>
                <a:latin typeface="+mn-ea"/>
              </a:rPr>
              <a:t>．控制系统组成：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529331" y="396240"/>
            <a:ext cx="4456429" cy="2430145"/>
            <a:chOff x="2051050" y="1773238"/>
            <a:chExt cx="4824413" cy="2592387"/>
          </a:xfrm>
        </p:grpSpPr>
        <p:pic>
          <p:nvPicPr>
            <p:cNvPr id="31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050" y="1806575"/>
              <a:ext cx="4824413" cy="255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4284663" y="2492375"/>
              <a:ext cx="503237" cy="3698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</a:rPr>
                <a:t>眼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5003800" y="3429000"/>
              <a:ext cx="496888" cy="3698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</a:rPr>
                <a:t>脑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5435600" y="3933825"/>
              <a:ext cx="417513" cy="3683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</a:rPr>
                <a:t>手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Connector 11"/>
            <p:cNvCxnSpPr>
              <a:stCxn id="32" idx="2"/>
            </p:cNvCxnSpPr>
            <p:nvPr/>
          </p:nvCxnSpPr>
          <p:spPr>
            <a:xfrm rot="16200000" flipH="1">
              <a:off x="4486275" y="2911476"/>
              <a:ext cx="206375" cy="10795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3"/>
            <p:cNvCxnSpPr/>
            <p:nvPr/>
          </p:nvCxnSpPr>
          <p:spPr>
            <a:xfrm rot="5400000">
              <a:off x="5311775" y="3336926"/>
              <a:ext cx="288925" cy="184150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4"/>
            <p:cNvCxnSpPr/>
            <p:nvPr/>
          </p:nvCxnSpPr>
          <p:spPr>
            <a:xfrm rot="5400000">
              <a:off x="5706269" y="3879056"/>
              <a:ext cx="215900" cy="179388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9"/>
            <p:cNvSpPr/>
            <p:nvPr/>
          </p:nvSpPr>
          <p:spPr>
            <a:xfrm>
              <a:off x="4787900" y="1916113"/>
              <a:ext cx="1512888" cy="360362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Oval 20"/>
            <p:cNvSpPr/>
            <p:nvPr/>
          </p:nvSpPr>
          <p:spPr>
            <a:xfrm>
              <a:off x="2124075" y="1773238"/>
              <a:ext cx="1511300" cy="360362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0" name="矩形 39"/>
          <p:cNvSpPr/>
          <p:nvPr/>
        </p:nvSpPr>
        <p:spPr>
          <a:xfrm>
            <a:off x="1211580" y="3338840"/>
            <a:ext cx="6979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 smtClean="0"/>
              <a:t>给水排水工艺过程的控制系统一般是由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控制对象</a:t>
            </a:r>
            <a:r>
              <a:rPr lang="zh-CN" altLang="zh-CN" sz="1800" b="1" dirty="0" smtClean="0"/>
              <a:t>、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检测单元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（眼）</a:t>
            </a:r>
            <a:r>
              <a:rPr lang="zh-CN" altLang="zh-CN" sz="1800" b="1" dirty="0" smtClean="0"/>
              <a:t>、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控制单元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（脑）</a:t>
            </a:r>
            <a:r>
              <a:rPr lang="zh-CN" altLang="zh-CN" sz="1800" b="1" dirty="0" smtClean="0"/>
              <a:t>、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执行单元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（手）</a:t>
            </a:r>
            <a:r>
              <a:rPr lang="zh-CN" altLang="zh-CN" sz="1800" b="1" dirty="0" smtClean="0"/>
              <a:t>几部分组成。</a:t>
            </a:r>
            <a:endParaRPr lang="zh-CN" altLang="en-US" sz="1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02444" y="1"/>
            <a:ext cx="8137922" cy="77152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400" b="1" dirty="0" smtClean="0">
                <a:latin typeface="+mj-lt"/>
                <a:ea typeface="+mj-ea"/>
                <a:cs typeface="+mj-cs"/>
              </a:rPr>
              <a:t>应用于给水排水工艺系统的自动控制技术</a:t>
            </a:r>
            <a:endParaRPr lang="zh-CN" altLang="en-US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6826" y="822961"/>
            <a:ext cx="77766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FF0000"/>
                </a:solidFill>
              </a:rPr>
              <a:t> 直接数字控制系统简称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DDC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Direct Digital Control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）系统。</a:t>
            </a:r>
            <a:endParaRPr lang="en-US" altLang="zh-CN" sz="1600" b="1" dirty="0" smtClean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7030A0"/>
                </a:solidFill>
              </a:rPr>
              <a:t> 用计算机（作为数字控制器）代替常规模拟控制器，直接控制执行机构。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FF0000"/>
                </a:solidFill>
              </a:rPr>
              <a:t> 计算机监督控制系统简称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SCC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Supervisory Computer Control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）系统。</a:t>
            </a:r>
            <a:endParaRPr lang="en-US" altLang="zh-CN" sz="1600" b="1" dirty="0" smtClean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0070C0"/>
                </a:solidFill>
              </a:rPr>
              <a:t> 又称设定值控制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SPC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Set Point Control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）系统。</a:t>
            </a:r>
            <a:endParaRPr lang="en-US" altLang="zh-CN" sz="1600" b="1" dirty="0" smtClean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7030A0"/>
                </a:solidFill>
              </a:rPr>
              <a:t> 计算机按照预先确定的算法或监督规则，经过计算推理，为控制器（模拟控制器或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DDC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计算机）提供最优设定值。 </a:t>
            </a:r>
            <a:endParaRPr lang="en-US" altLang="zh-CN" sz="16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FF0000"/>
                </a:solidFill>
              </a:rPr>
              <a:t> 分布式控制系统简称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DCS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Distributed Control System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）。</a:t>
            </a:r>
            <a:endParaRPr lang="en-US" altLang="zh-CN" sz="1600" b="1" dirty="0" smtClean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0070C0"/>
                </a:solidFill>
              </a:rPr>
              <a:t> 又称为“集散型控制系统”。</a:t>
            </a:r>
            <a:endParaRPr lang="en-US" altLang="zh-CN" sz="1600" b="1" dirty="0" smtClean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集中管理、分散控制。</a:t>
            </a:r>
            <a:endParaRPr lang="en-US" altLang="zh-CN" sz="16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FF0000"/>
                </a:solidFill>
              </a:rPr>
              <a:t> 数据采集和监控系统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SCADA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（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Supervisory Control and Data Acquisition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）</a:t>
            </a:r>
            <a:endParaRPr lang="en-US" altLang="zh-CN" sz="1600" b="1" dirty="0" smtClean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适用于地域分布广及分级监视和控制的场合。</a:t>
            </a:r>
            <a:endParaRPr lang="zh-CN" altLang="zh-CN" sz="2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645920" y="2028825"/>
            <a:ext cx="5775960" cy="492594"/>
          </a:xfrm>
        </p:spPr>
        <p:txBody>
          <a:bodyPr anchor="ctr" anchorCtr="0">
            <a:noAutofit/>
          </a:bodyPr>
          <a:lstStyle/>
          <a:p>
            <a:r>
              <a:rPr lang="zh-CN" altLang="en-US" sz="3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本章结束</a:t>
            </a:r>
            <a:endParaRPr lang="zh-CN" altLang="en-US" sz="3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标题 3"/>
          <p:cNvSpPr txBox="1"/>
          <p:nvPr/>
        </p:nvSpPr>
        <p:spPr>
          <a:xfrm>
            <a:off x="660289" y="340995"/>
            <a:ext cx="3770743" cy="633948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rmAutofit fontScale="975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给排水科学与工程概论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29013" y="484287"/>
            <a:ext cx="3458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第六章  给水排水设备及过程检测和控制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www.islide.cc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71684" name="Picture 4" descr="https://gimg2.baidu.com/image_search/src=http%3A%2F%2Fwww.auto-xl.cn%2FUpLoad%2F202004%2F2020041339853089.jpg&amp;refer=http%3A%2F%2Fwww.auto-xl.cn&amp;app=2002&amp;size=f9999,10000&amp;q=a80&amp;n=0&amp;g=0n&amp;fmt=jpeg?sec=1630985520&amp;t=5e2d21fb3bd9951a326f7b14db5b9b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71686" name="Picture 6" descr="https://gimg2.baidu.com/image_search/src=http%3A%2F%2Fdingyue.ws.126.net%2FHCfhGScmd3TrwotvOdKGOne1OsWTqUE8lYcFWO9MMICTT1537088568520.jpeg&amp;refer=http%3A%2F%2Fdingyue.ws.126.net&amp;app=2002&amp;size=f9999,10000&amp;q=a80&amp;n=0&amp;g=0n&amp;fmt=jpeg?sec=1630985362&amp;t=4a7d0ae146ec9f2fbb2cb727c69fe883"/>
          <p:cNvPicPr>
            <a:picLocks noChangeAspect="1" noChangeArrowheads="1"/>
          </p:cNvPicPr>
          <p:nvPr/>
        </p:nvPicPr>
        <p:blipFill>
          <a:blip r:embed="rId3" cstate="print"/>
          <a:srcRect t="10016"/>
          <a:stretch>
            <a:fillRect/>
          </a:stretch>
        </p:blipFill>
        <p:spPr bwMode="auto">
          <a:xfrm>
            <a:off x="0" y="2540990"/>
            <a:ext cx="4781550" cy="2603704"/>
          </a:xfrm>
          <a:prstGeom prst="rect">
            <a:avLst/>
          </a:prstGeom>
          <a:noFill/>
        </p:spPr>
      </p:pic>
      <p:pic>
        <p:nvPicPr>
          <p:cNvPr id="71690" name="Picture 10" descr="https://gimg2.baidu.com/image_search/src=http%3A%2F%2Fwww.topaone.com%2Fuploads%2Fupfile%2F20150309%2F20150309_041327_963.jpg&amp;refer=http%3A%2F%2Fwww.topaone.com&amp;app=2002&amp;size=f9999,10000&amp;q=a80&amp;n=0&amp;g=0n&amp;fmt=jpeg?sec=1630985156&amp;t=62f8be0f2cbcad8a4a96b885c7b56f7f"/>
          <p:cNvPicPr>
            <a:picLocks noChangeAspect="1" noChangeArrowheads="1"/>
          </p:cNvPicPr>
          <p:nvPr/>
        </p:nvPicPr>
        <p:blipFill>
          <a:blip r:embed="rId4" cstate="print"/>
          <a:srcRect t="42672"/>
          <a:stretch>
            <a:fillRect/>
          </a:stretch>
        </p:blipFill>
        <p:spPr bwMode="auto">
          <a:xfrm>
            <a:off x="0" y="0"/>
            <a:ext cx="4787900" cy="2533650"/>
          </a:xfrm>
          <a:prstGeom prst="rect">
            <a:avLst/>
          </a:prstGeom>
          <a:noFill/>
        </p:spPr>
      </p:pic>
      <p:pic>
        <p:nvPicPr>
          <p:cNvPr id="71692" name="Picture 12" descr="https://gimg2.baidu.com/image_search/src=http%3A%2F%2Fhb.bohaigs.com%2FupLoad%2Fnews%2Fmonth_1912%2F201912131146077232.jpg&amp;refer=http%3A%2F%2Fhb.bohaigs.com&amp;app=2002&amp;size=f9999,10000&amp;q=a80&amp;n=0&amp;g=0n&amp;fmt=jpeg?sec=1630985463&amp;t=7792c05a283cf9547bfd605a0b9b9a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9734" y="0"/>
            <a:ext cx="4684266" cy="2733675"/>
          </a:xfrm>
          <a:prstGeom prst="rect">
            <a:avLst/>
          </a:prstGeom>
          <a:noFill/>
        </p:spPr>
      </p:pic>
      <p:pic>
        <p:nvPicPr>
          <p:cNvPr id="71694" name="Picture 14" descr="https://gimg2.baidu.com/image_search/src=http%3A%2F%2Fxa.bohaigs.com%2FupLoad%2Fnews%2Fmonth_1811%2F20181108152908822.jpg&amp;refer=http%3A%2F%2Fxa.bohaigs.com&amp;app=2002&amp;size=f9999,10000&amp;q=a80&amp;n=0&amp;g=0n&amp;fmt=jpeg?sec=1630985442&amp;t=d47d498e6a75f3ede1991e0becdb9db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2733674"/>
            <a:ext cx="3829049" cy="240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标题 1"/>
          <p:cNvSpPr txBox="1"/>
          <p:nvPr/>
        </p:nvSpPr>
        <p:spPr>
          <a:xfrm>
            <a:off x="502444" y="1"/>
            <a:ext cx="8137922" cy="77152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 smtClean="0">
                <a:latin typeface="+mj-lt"/>
                <a:ea typeface="+mj-ea"/>
                <a:cs typeface="+mj-cs"/>
              </a:rPr>
              <a:t>给水排水设备</a:t>
            </a:r>
            <a:endParaRPr lang="zh-CN" altLang="en-US" sz="3600" b="1" dirty="0">
              <a:solidFill>
                <a:srgbClr val="00A25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90676" y="828675"/>
            <a:ext cx="6162674" cy="4314825"/>
          </a:xfrm>
          <a:prstGeom prst="rect">
            <a:avLst/>
          </a:prstGeom>
        </p:spPr>
        <p:txBody>
          <a:bodyPr/>
          <a:lstStyle/>
          <a:p>
            <a:pPr marL="171450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800" b="1" dirty="0" smtClean="0">
                <a:solidFill>
                  <a:srgbClr val="0000CC"/>
                </a:solidFill>
              </a:rPr>
              <a:t>通用设备</a:t>
            </a:r>
            <a:endParaRPr lang="en-US" altLang="zh-CN" sz="1800" b="1" dirty="0" smtClean="0">
              <a:solidFill>
                <a:srgbClr val="0000CC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700" b="1" dirty="0" smtClean="0">
                <a:solidFill>
                  <a:srgbClr val="10528F"/>
                </a:solidFill>
              </a:rPr>
              <a:t>指水工艺与工程以外</a:t>
            </a:r>
            <a:r>
              <a:rPr lang="zh-CN" altLang="en-US" sz="1700" b="1" dirty="0" smtClean="0">
                <a:solidFill>
                  <a:srgbClr val="FF0000"/>
                </a:solidFill>
              </a:rPr>
              <a:t>其他行业也应用</a:t>
            </a:r>
            <a:r>
              <a:rPr lang="zh-CN" altLang="en-US" sz="1700" b="1" dirty="0" smtClean="0">
                <a:solidFill>
                  <a:srgbClr val="10528F"/>
                </a:solidFill>
              </a:rPr>
              <a:t>的设备；</a:t>
            </a:r>
            <a:endParaRPr lang="en-US" altLang="zh-CN" sz="1700" b="1" dirty="0" smtClean="0">
              <a:solidFill>
                <a:srgbClr val="10528F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700" b="1" dirty="0" smtClean="0">
                <a:solidFill>
                  <a:srgbClr val="10528F"/>
                </a:solidFill>
              </a:rPr>
              <a:t>如</a:t>
            </a:r>
            <a:r>
              <a:rPr lang="zh-CN" altLang="en-US" sz="1700" b="1" i="1" dirty="0" smtClean="0">
                <a:solidFill>
                  <a:srgbClr val="10528F"/>
                </a:solidFill>
              </a:rPr>
              <a:t>泵、阀、风机</a:t>
            </a:r>
            <a:r>
              <a:rPr lang="zh-CN" altLang="en-US" sz="1700" b="1" dirty="0" smtClean="0">
                <a:solidFill>
                  <a:srgbClr val="10528F"/>
                </a:solidFill>
              </a:rPr>
              <a:t>等。</a:t>
            </a:r>
          </a:p>
          <a:p>
            <a:pPr marL="171450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800" b="1" dirty="0" smtClean="0">
                <a:solidFill>
                  <a:srgbClr val="0000CC"/>
                </a:solidFill>
              </a:rPr>
              <a:t> 专用设备</a:t>
            </a:r>
            <a:endParaRPr lang="en-US" altLang="zh-CN" sz="1800" b="1" dirty="0" smtClean="0">
              <a:solidFill>
                <a:srgbClr val="0000CC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700" b="1" dirty="0" smtClean="0">
                <a:solidFill>
                  <a:srgbClr val="10528F"/>
                </a:solidFill>
              </a:rPr>
              <a:t>完成水工程某项</a:t>
            </a:r>
            <a:r>
              <a:rPr lang="zh-CN" altLang="en-US" sz="1700" b="1" dirty="0" smtClean="0">
                <a:solidFill>
                  <a:srgbClr val="FF0000"/>
                </a:solidFill>
              </a:rPr>
              <a:t>特定工艺需使用</a:t>
            </a:r>
            <a:r>
              <a:rPr lang="zh-CN" altLang="en-US" sz="1700" b="1" dirty="0" smtClean="0">
                <a:solidFill>
                  <a:srgbClr val="10528F"/>
                </a:solidFill>
              </a:rPr>
              <a:t>的设备；</a:t>
            </a:r>
            <a:endParaRPr lang="en-US" altLang="zh-CN" sz="1700" b="1" dirty="0" smtClean="0">
              <a:solidFill>
                <a:srgbClr val="10528F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700" b="1" dirty="0" smtClean="0">
                <a:solidFill>
                  <a:srgbClr val="10528F"/>
                </a:solidFill>
              </a:rPr>
              <a:t>如</a:t>
            </a:r>
            <a:r>
              <a:rPr lang="zh-CN" altLang="en-US" sz="1700" b="1" i="1" dirty="0" smtClean="0">
                <a:solidFill>
                  <a:srgbClr val="10528F"/>
                </a:solidFill>
              </a:rPr>
              <a:t>拦污、搅拌、投药消毒、除污排泥、曝气、固液分离、软化除盐、污泥、容器、换热</a:t>
            </a:r>
            <a:r>
              <a:rPr lang="zh-CN" altLang="en-US" sz="1700" b="1" dirty="0" smtClean="0">
                <a:solidFill>
                  <a:srgbClr val="10528F"/>
                </a:solidFill>
              </a:rPr>
              <a:t>等。</a:t>
            </a:r>
          </a:p>
          <a:p>
            <a:pPr marL="171450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800" b="1" dirty="0" smtClean="0">
                <a:solidFill>
                  <a:srgbClr val="0000CC"/>
                </a:solidFill>
              </a:rPr>
              <a:t> 一体化设备</a:t>
            </a:r>
            <a:endParaRPr lang="en-US" altLang="zh-CN" sz="1800" b="1" dirty="0" smtClean="0">
              <a:solidFill>
                <a:srgbClr val="0000CC"/>
              </a:solidFill>
            </a:endParaRP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700" b="1" dirty="0" smtClean="0">
                <a:solidFill>
                  <a:srgbClr val="10528F"/>
                </a:solidFill>
              </a:rPr>
              <a:t>完成</a:t>
            </a:r>
            <a:r>
              <a:rPr lang="zh-CN" altLang="en-US" sz="1700" b="1" dirty="0" smtClean="0">
                <a:solidFill>
                  <a:srgbClr val="FF0000"/>
                </a:solidFill>
              </a:rPr>
              <a:t>整个水工艺过程</a:t>
            </a:r>
            <a:r>
              <a:rPr lang="zh-CN" altLang="en-US" sz="1700" b="1" dirty="0" smtClean="0">
                <a:solidFill>
                  <a:srgbClr val="10528F"/>
                </a:solidFill>
              </a:rPr>
              <a:t>的设备；</a:t>
            </a:r>
          </a:p>
          <a:p>
            <a:pPr marL="514350" lvl="1" indent="-171450" algn="just" defTabSz="68580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n"/>
            </a:pPr>
            <a:r>
              <a:rPr lang="zh-CN" altLang="en-US" sz="1700" b="1" dirty="0" smtClean="0">
                <a:solidFill>
                  <a:srgbClr val="10528F"/>
                </a:solidFill>
              </a:rPr>
              <a:t>（通用设备</a:t>
            </a:r>
            <a:r>
              <a:rPr lang="en-US" altLang="zh-CN" sz="1700" b="1" dirty="0" smtClean="0">
                <a:solidFill>
                  <a:srgbClr val="10528F"/>
                </a:solidFill>
              </a:rPr>
              <a:t>+</a:t>
            </a:r>
            <a:r>
              <a:rPr lang="zh-CN" altLang="en-US" sz="1700" b="1" dirty="0" smtClean="0">
                <a:solidFill>
                  <a:srgbClr val="10528F"/>
                </a:solidFill>
              </a:rPr>
              <a:t>专用设备</a:t>
            </a:r>
            <a:r>
              <a:rPr lang="en-US" altLang="zh-CN" sz="1700" b="1" dirty="0" smtClean="0">
                <a:solidFill>
                  <a:srgbClr val="10528F"/>
                </a:solidFill>
              </a:rPr>
              <a:t>+</a:t>
            </a:r>
            <a:r>
              <a:rPr lang="zh-CN" altLang="en-US" sz="1700" b="1" dirty="0" smtClean="0">
                <a:solidFill>
                  <a:srgbClr val="10528F"/>
                </a:solidFill>
              </a:rPr>
              <a:t>仪器仪表）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847724" y="845820"/>
            <a:ext cx="419101" cy="3078480"/>
          </a:xfrm>
          <a:prstGeom prst="rect">
            <a:avLst/>
          </a:prstGeom>
        </p:spPr>
        <p:txBody>
          <a:bodyPr vert="eaVert" anchor="ctr" anchorCtr="0"/>
          <a:lstStyle/>
          <a:p>
            <a:pPr marL="171450" lvl="0" indent="-171450" algn="ctr" defTabSz="685800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</a:rPr>
              <a:t>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通用设备分类表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614339" y="0"/>
            <a:ext cx="7282011" cy="5143500"/>
            <a:chOff x="1907704" y="1221638"/>
            <a:chExt cx="5976664" cy="4646903"/>
          </a:xfrm>
        </p:grpSpPr>
        <p:pic>
          <p:nvPicPr>
            <p:cNvPr id="19" name="图片 3" descr="textimage1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704" y="4169752"/>
              <a:ext cx="5976664" cy="1698789"/>
            </a:xfrm>
            <a:prstGeom prst="rect">
              <a:avLst/>
            </a:prstGeom>
          </p:spPr>
        </p:pic>
        <p:pic>
          <p:nvPicPr>
            <p:cNvPr id="20" name="图片 2" descr="textimage0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7704" y="1221638"/>
              <a:ext cx="5976664" cy="327875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5" name="Picture 73" descr="https://timgsa.baidu.com/timg?image&amp;quality=80&amp;size=b9999_10000&amp;sec=1589442464148&amp;di=e028b928e8ef09938e908b99b5b33d32&amp;imgtype=0&amp;src=http%3A%2F%2Fwww.cqhmaz.com%2Fwap%2FupLoad%2Fproduct%2Fmonth_1502%2F20150205111842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14850" cy="2590800"/>
          </a:xfrm>
          <a:prstGeom prst="rect">
            <a:avLst/>
          </a:prstGeom>
          <a:noFill/>
        </p:spPr>
      </p:pic>
      <p:pic>
        <p:nvPicPr>
          <p:cNvPr id="4" name="Picture 8" descr="https://gimg2.baidu.com/image_search/src=http%3A%2F%2Fn.sinaimg.cn%2Fsinacn20116%2F300%2Fw1620h1080%2F20190430%2F98bb-hwfpcxn1639859.jpg&amp;refer=http%3A%2F%2Fn.sinaimg.cn&amp;app=2002&amp;size=f9999,10000&amp;q=a80&amp;n=0&amp;g=0n&amp;fmt=jpeg?sec=1630987496&amp;t=c811bcda2fca4531ddc779ef5194b274"/>
          <p:cNvPicPr>
            <a:picLocks noChangeAspect="1" noChangeArrowheads="1"/>
          </p:cNvPicPr>
          <p:nvPr/>
        </p:nvPicPr>
        <p:blipFill>
          <a:blip r:embed="rId3" cstate="print"/>
          <a:srcRect b="5249"/>
          <a:stretch>
            <a:fillRect/>
          </a:stretch>
        </p:blipFill>
        <p:spPr bwMode="auto">
          <a:xfrm>
            <a:off x="0" y="2587877"/>
            <a:ext cx="4476750" cy="2555623"/>
          </a:xfrm>
          <a:prstGeom prst="rect">
            <a:avLst/>
          </a:prstGeom>
          <a:noFill/>
        </p:spPr>
      </p:pic>
      <p:pic>
        <p:nvPicPr>
          <p:cNvPr id="5" name="Picture 12" descr="http://static.jstv.com/gather/hl_dp/20190926/32/116308159434385436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0" y="2497855"/>
            <a:ext cx="4667250" cy="2645645"/>
          </a:xfrm>
          <a:prstGeom prst="rect">
            <a:avLst/>
          </a:prstGeom>
          <a:noFill/>
        </p:spPr>
      </p:pic>
      <p:pic>
        <p:nvPicPr>
          <p:cNvPr id="33794" name="Picture 2" descr="https://gimg2.baidu.com/image_search/src=http%3A%2F%2Fimg2.atobo.com.cn%2FProductImg%2FPImgs%2F43816354%2F2018_8_6_14_47_55_70569.jpg%40%21Big&amp;refer=http%3A%2F%2Fimg2.atobo.com.cn&amp;app=2002&amp;size=f9999,10000&amp;q=a80&amp;n=0&amp;g=0n&amp;fmt=jpeg?sec=1631931906&amp;t=11d23812aa94c89641e8b7d6fd4a951e"/>
          <p:cNvPicPr>
            <a:picLocks noChangeAspect="1" noChangeArrowheads="1"/>
          </p:cNvPicPr>
          <p:nvPr/>
        </p:nvPicPr>
        <p:blipFill>
          <a:blip r:embed="rId5" cstate="print"/>
          <a:srcRect t="19685" b="7874"/>
          <a:stretch>
            <a:fillRect/>
          </a:stretch>
        </p:blipFill>
        <p:spPr bwMode="auto">
          <a:xfrm>
            <a:off x="4514850" y="0"/>
            <a:ext cx="4629150" cy="2515045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0" y="2132112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</a:rPr>
              <a:t>离心泵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85955" y="161776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风机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855208" y="1341537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</a:rPr>
              <a:t>水锤消除器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6672314" y="168634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</a:pPr>
            <a:r>
              <a:rPr lang="zh-CN" altLang="en-US" sz="2000" b="1" dirty="0" smtClean="0">
                <a:solidFill>
                  <a:srgbClr val="FFFF00"/>
                </a:solidFill>
              </a:rPr>
              <a:t>单梁电动起重机</a:t>
            </a:r>
          </a:p>
        </p:txBody>
      </p:sp>
      <p:sp>
        <p:nvSpPr>
          <p:cNvPr id="12" name="矩形 11"/>
          <p:cNvSpPr/>
          <p:nvPr/>
        </p:nvSpPr>
        <p:spPr>
          <a:xfrm>
            <a:off x="5976989" y="2959459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</a:pPr>
            <a:r>
              <a:rPr lang="zh-CN" altLang="en-US" sz="2000" b="1" dirty="0" smtClean="0">
                <a:solidFill>
                  <a:srgbClr val="FFFF00"/>
                </a:solidFill>
              </a:rPr>
              <a:t>电动葫芦</a:t>
            </a:r>
          </a:p>
        </p:txBody>
      </p:sp>
      <p:sp>
        <p:nvSpPr>
          <p:cNvPr id="13" name="矩形 12"/>
          <p:cNvSpPr/>
          <p:nvPr/>
        </p:nvSpPr>
        <p:spPr>
          <a:xfrm>
            <a:off x="2019301" y="1892659"/>
            <a:ext cx="1800224" cy="36933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1" algn="r">
              <a:lnSpc>
                <a:spcPct val="90000"/>
              </a:lnSpc>
            </a:pPr>
            <a:r>
              <a:rPr lang="zh-CN" altLang="en-US" sz="2000" b="1" dirty="0" smtClean="0">
                <a:solidFill>
                  <a:srgbClr val="FFFF00"/>
                </a:solidFill>
              </a:rPr>
              <a:t>电动机</a:t>
            </a:r>
            <a:r>
              <a:rPr lang="en-US" altLang="zh-CN" sz="2000" b="1" dirty="0" smtClean="0">
                <a:solidFill>
                  <a:srgbClr val="FFFF00"/>
                </a:solidFill>
              </a:rPr>
              <a:t>+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减速机</a:t>
            </a:r>
          </a:p>
        </p:txBody>
      </p:sp>
      <p:sp>
        <p:nvSpPr>
          <p:cNvPr id="15" name="矩形 14"/>
          <p:cNvSpPr/>
          <p:nvPr/>
        </p:nvSpPr>
        <p:spPr>
          <a:xfrm>
            <a:off x="2652305" y="337988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</a:rPr>
              <a:t>蝶阀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43055" y="3475137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</a:rPr>
              <a:t>线性补偿装置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04505" y="175111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</a:rPr>
              <a:t>闸阀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67689" y="456918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</a:pPr>
            <a:r>
              <a:rPr lang="zh-CN" altLang="en-US" sz="2000" b="1" dirty="0" smtClean="0">
                <a:solidFill>
                  <a:srgbClr val="FFFF00"/>
                </a:solidFill>
              </a:rPr>
              <a:t>法兰</a:t>
            </a:r>
          </a:p>
        </p:txBody>
      </p:sp>
      <p:sp>
        <p:nvSpPr>
          <p:cNvPr id="19" name="矩形 18"/>
          <p:cNvSpPr/>
          <p:nvPr/>
        </p:nvSpPr>
        <p:spPr>
          <a:xfrm>
            <a:off x="3109505" y="72241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</a:rPr>
              <a:t>蝶阀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38439" y="456918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</a:pPr>
            <a:r>
              <a:rPr lang="zh-CN" altLang="en-US" sz="2000" b="1" dirty="0" smtClean="0">
                <a:solidFill>
                  <a:srgbClr val="FFFF00"/>
                </a:solidFill>
              </a:rPr>
              <a:t>法兰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1198662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</a:rPr>
              <a:t>压力表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90625" y="2217837"/>
            <a:ext cx="1382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FF00"/>
                </a:solidFill>
              </a:rPr>
              <a:t>Y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型过滤器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66875" y="142726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</a:rPr>
              <a:t>挠性接头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/>
          <p:nvPr/>
        </p:nvGraphicFramePr>
        <p:xfrm>
          <a:off x="115422" y="117141"/>
          <a:ext cx="2846854" cy="5010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839"/>
                <a:gridCol w="2306015"/>
              </a:tblGrid>
              <a:tr h="387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专用设备</a:t>
                      </a:r>
                      <a:endParaRPr lang="zh-CN" alt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87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拦污设备</a:t>
                      </a:r>
                      <a:endParaRPr lang="zh-CN" altLang="en-US" b="1" dirty="0"/>
                    </a:p>
                  </a:txBody>
                  <a:tcPr/>
                </a:tc>
              </a:tr>
              <a:tr h="34550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除污、排泥、排砂</a:t>
                      </a:r>
                      <a:endParaRPr lang="zh-CN" altLang="en-US" b="1" dirty="0"/>
                    </a:p>
                  </a:txBody>
                  <a:tcPr/>
                </a:tc>
              </a:tr>
              <a:tr h="36044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污泥浓缩脱水设备</a:t>
                      </a:r>
                      <a:endParaRPr lang="zh-CN" altLang="en-US" b="1" dirty="0"/>
                    </a:p>
                  </a:txBody>
                  <a:tcPr/>
                </a:tc>
              </a:tr>
              <a:tr h="387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搅拌设备</a:t>
                      </a:r>
                      <a:endParaRPr lang="zh-CN" altLang="en-US" b="1" dirty="0"/>
                    </a:p>
                  </a:txBody>
                  <a:tcPr/>
                </a:tc>
              </a:tr>
              <a:tr h="3595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曝气设备</a:t>
                      </a:r>
                      <a:endParaRPr lang="zh-CN" altLang="en-US" b="1" dirty="0"/>
                    </a:p>
                  </a:txBody>
                  <a:tcPr/>
                </a:tc>
              </a:tr>
              <a:tr h="387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气浮设备</a:t>
                      </a:r>
                      <a:endParaRPr lang="zh-CN" altLang="en-US" b="1" dirty="0"/>
                    </a:p>
                  </a:txBody>
                  <a:tcPr/>
                </a:tc>
              </a:tr>
              <a:tr h="387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离心分离设备</a:t>
                      </a:r>
                      <a:endParaRPr lang="zh-CN" altLang="en-US" b="1" dirty="0"/>
                    </a:p>
                  </a:txBody>
                  <a:tcPr/>
                </a:tc>
              </a:tr>
              <a:tr h="387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生物转盘</a:t>
                      </a:r>
                      <a:endParaRPr lang="zh-CN" altLang="en-US" b="1" dirty="0"/>
                    </a:p>
                  </a:txBody>
                  <a:tcPr/>
                </a:tc>
              </a:tr>
              <a:tr h="387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过滤设备</a:t>
                      </a:r>
                      <a:endParaRPr lang="zh-CN" altLang="en-US" b="1" dirty="0"/>
                    </a:p>
                  </a:txBody>
                  <a:tcPr/>
                </a:tc>
              </a:tr>
              <a:tr h="387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膜分离设备</a:t>
                      </a:r>
                      <a:endParaRPr lang="zh-CN" altLang="en-US" b="1" dirty="0"/>
                    </a:p>
                  </a:txBody>
                  <a:tcPr/>
                </a:tc>
              </a:tr>
              <a:tr h="387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投药设备</a:t>
                      </a:r>
                      <a:endParaRPr lang="zh-CN" altLang="en-US" b="1" dirty="0"/>
                    </a:p>
                  </a:txBody>
                  <a:tcPr/>
                </a:tc>
              </a:tr>
              <a:tr h="387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消毒设备</a:t>
                      </a:r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5162" y="0"/>
            <a:ext cx="5938838" cy="208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9424" y="2165274"/>
            <a:ext cx="6124575" cy="297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7296150" y="1751112"/>
            <a:ext cx="184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7030A0"/>
                </a:solidFill>
              </a:rPr>
              <a:t>给水处理工艺</a:t>
            </a:r>
          </a:p>
        </p:txBody>
      </p:sp>
      <p:sp>
        <p:nvSpPr>
          <p:cNvPr id="11" name="矩形 10"/>
          <p:cNvSpPr/>
          <p:nvPr/>
        </p:nvSpPr>
        <p:spPr>
          <a:xfrm>
            <a:off x="7296150" y="2170212"/>
            <a:ext cx="184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accent3">
                    <a:lumMod val="75000"/>
                  </a:schemeClr>
                </a:solidFill>
              </a:rPr>
              <a:t>污水处理工艺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857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3600" b="1" dirty="0" smtClean="0">
                <a:solidFill>
                  <a:srgbClr val="FF0000"/>
                </a:solidFill>
              </a:rPr>
              <a:t>给水排水一体化设备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9708" y="1686561"/>
            <a:ext cx="7663411" cy="79247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zh-CN" altLang="en-US" sz="2200" b="1" dirty="0" smtClean="0"/>
              <a:t>一、</a:t>
            </a:r>
            <a:r>
              <a:rPr lang="en-US" altLang="zh-CN" sz="2200" b="1" dirty="0" smtClean="0"/>
              <a:t> </a:t>
            </a:r>
            <a:r>
              <a:rPr lang="zh-CN" altLang="en-US" sz="2200" b="1" dirty="0" smtClean="0"/>
              <a:t>小型一体化净水设备</a:t>
            </a:r>
            <a:endParaRPr lang="en-US" altLang="zh-CN" sz="1800" b="1" dirty="0" smtClean="0">
              <a:solidFill>
                <a:srgbClr val="0070C0"/>
              </a:solidFill>
            </a:endParaRPr>
          </a:p>
          <a:p>
            <a:pPr>
              <a:buNone/>
              <a:defRPr/>
            </a:pPr>
            <a:r>
              <a:rPr lang="zh-CN" altLang="en-US" sz="1800" b="1" dirty="0" smtClean="0">
                <a:solidFill>
                  <a:srgbClr val="0070C0"/>
                </a:solidFill>
              </a:rPr>
              <a:t>           给水水处理工艺流程</a:t>
            </a:r>
            <a:r>
              <a:rPr lang="zh-CN" altLang="en-US" sz="1800" b="1" dirty="0" smtClean="0">
                <a:solidFill>
                  <a:srgbClr val="C00000"/>
                </a:solidFill>
              </a:rPr>
              <a:t>合理组合于同一设备中。</a:t>
            </a:r>
            <a:endParaRPr lang="zh-CN" altLang="en-US" sz="1800" b="1" u="sng" dirty="0" smtClean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0372" y="844651"/>
            <a:ext cx="7277947" cy="728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 smtClean="0">
                <a:solidFill>
                  <a:srgbClr val="7030A0"/>
                </a:solidFill>
              </a:rPr>
              <a:t>一体化设备：</a:t>
            </a:r>
            <a:r>
              <a:rPr lang="zh-CN" altLang="en-US" sz="1800" b="1" dirty="0" smtClean="0">
                <a:solidFill>
                  <a:srgbClr val="0070C0"/>
                </a:solidFill>
              </a:rPr>
              <a:t>指完成整个水工艺过程的设备，它往往是工艺技术、通用设备、专业设备、控制设备高度集成。</a:t>
            </a:r>
          </a:p>
        </p:txBody>
      </p:sp>
      <p:pic>
        <p:nvPicPr>
          <p:cNvPr id="114690" name="Picture 2" descr="https://gimg2.baidu.com/image_search/src=http%3A%2F%2Fwww.ytwater.net%2Frepository%2Fimage%2FQJA3pRs8ScmIxRjHQ_nxFA.jpg&amp;refer=http%3A%2F%2Fwww.ytwater.net&amp;app=2002&amp;size=f9999,10000&amp;q=a80&amp;n=0&amp;g=0n&amp;fmt=jpeg?sec=1631886710&amp;t=3aec4cc60f885340a19932db9bbc55c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013" y="2488565"/>
            <a:ext cx="3086380" cy="2314785"/>
          </a:xfrm>
          <a:prstGeom prst="rect">
            <a:avLst/>
          </a:prstGeom>
          <a:noFill/>
        </p:spPr>
      </p:pic>
      <p:pic>
        <p:nvPicPr>
          <p:cNvPr id="114692" name="Picture 4" descr="https://gimg2.baidu.com/image_search/src=http%3A%2F%2Fzs1.img-1.com%2Fpic%2F124710%2F20160308%2F20160318192741_5526_zs.jpg&amp;refer=http%3A%2F%2Fzs1.img-1.com&amp;app=2002&amp;size=f9999,10000&amp;q=a80&amp;n=0&amp;g=0n&amp;fmt=jpeg?sec=1631886659&amp;t=63ad939811b37493bfd02194d9eae3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558" y="2472266"/>
            <a:ext cx="3852682" cy="2328121"/>
          </a:xfrm>
          <a:prstGeom prst="rect">
            <a:avLst/>
          </a:prstGeom>
          <a:noFill/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374987" y="4774168"/>
            <a:ext cx="2236510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dirty="0" smtClean="0">
                <a:solidFill>
                  <a:srgbClr val="7030A0"/>
                </a:solidFill>
              </a:rPr>
              <a:t>一体化管道直饮水系统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306907" y="4804946"/>
            <a:ext cx="2441694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dirty="0" smtClean="0">
                <a:solidFill>
                  <a:srgbClr val="7030A0"/>
                </a:solidFill>
              </a:rPr>
              <a:t>工业纯水一体化制备装置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857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3600" b="1" dirty="0" smtClean="0">
                <a:solidFill>
                  <a:srgbClr val="FF0000"/>
                </a:solidFill>
              </a:rPr>
              <a:t>给水排水一体化设备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255" y="887307"/>
            <a:ext cx="7663411" cy="79247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zh-CN" altLang="en-US" sz="2200" b="1" dirty="0" smtClean="0"/>
              <a:t>一、</a:t>
            </a:r>
            <a:r>
              <a:rPr lang="en-US" altLang="zh-CN" sz="2200" b="1" dirty="0" smtClean="0"/>
              <a:t> </a:t>
            </a:r>
            <a:r>
              <a:rPr lang="zh-CN" altLang="en-US" sz="2200" b="1" dirty="0" smtClean="0"/>
              <a:t>小型一体化污水处理设备</a:t>
            </a:r>
            <a:endParaRPr lang="en-US" altLang="zh-CN" sz="1800" b="1" dirty="0" smtClean="0">
              <a:solidFill>
                <a:srgbClr val="0070C0"/>
              </a:solidFill>
            </a:endParaRPr>
          </a:p>
          <a:p>
            <a:pPr>
              <a:buNone/>
              <a:defRPr/>
            </a:pPr>
            <a:r>
              <a:rPr lang="zh-CN" altLang="en-US" sz="1800" b="1" dirty="0" smtClean="0">
                <a:solidFill>
                  <a:srgbClr val="0070C0"/>
                </a:solidFill>
              </a:rPr>
              <a:t>           污废水处理工艺流程</a:t>
            </a:r>
            <a:r>
              <a:rPr lang="zh-CN" altLang="en-US" sz="1800" b="1" dirty="0" smtClean="0">
                <a:solidFill>
                  <a:srgbClr val="C00000"/>
                </a:solidFill>
              </a:rPr>
              <a:t>合理组合于同一设备中。</a:t>
            </a:r>
            <a:endParaRPr lang="zh-CN" altLang="en-US" sz="1800" b="1" u="sng" dirty="0" smtClean="0">
              <a:solidFill>
                <a:srgbClr val="C00000"/>
              </a:solidFill>
            </a:endParaRPr>
          </a:p>
        </p:txBody>
      </p:sp>
      <p:pic>
        <p:nvPicPr>
          <p:cNvPr id="115714" name="Picture 2" descr="http://www.pkwater.cc/Uploads/20210127/6010d1666b0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9307" y="1906291"/>
            <a:ext cx="4335694" cy="2286402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195147" y="4286489"/>
            <a:ext cx="2646878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dirty="0" smtClean="0">
                <a:solidFill>
                  <a:srgbClr val="7030A0"/>
                </a:solidFill>
              </a:rPr>
              <a:t>装配式市政污废水处理装置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  <p:pic>
        <p:nvPicPr>
          <p:cNvPr id="115716" name="Picture 4" descr="http://www.kingben168.com/ufile/site/site101566/pc/images/anlish001.jpg"/>
          <p:cNvPicPr>
            <a:picLocks noChangeAspect="1" noChangeArrowheads="1"/>
          </p:cNvPicPr>
          <p:nvPr/>
        </p:nvPicPr>
        <p:blipFill>
          <a:blip r:embed="rId3" cstate="print"/>
          <a:srcRect b="4535"/>
          <a:stretch>
            <a:fillRect/>
          </a:stretch>
        </p:blipFill>
        <p:spPr bwMode="auto">
          <a:xfrm>
            <a:off x="352002" y="1911773"/>
            <a:ext cx="3619500" cy="2287693"/>
          </a:xfrm>
          <a:prstGeom prst="rect">
            <a:avLst/>
          </a:prstGeom>
          <a:noFill/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50054" y="4276329"/>
            <a:ext cx="2852063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dirty="0" smtClean="0">
                <a:solidFill>
                  <a:srgbClr val="7030A0"/>
                </a:solidFill>
              </a:rPr>
              <a:t>地埋式农村生活污水处理装置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e4e26dd2-5c36-48fa-ab1b-f0df2a8d48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76fecc8-5938-4c2a-98aa-ea8df123951c"/>
</p:tagLst>
</file>

<file path=ppt/theme/theme1.xml><?xml version="1.0" encoding="utf-8"?>
<a:theme xmlns:a="http://schemas.openxmlformats.org/drawingml/2006/main" name="主题5">
  <a:themeElements>
    <a:clrScheme name="埃克森美孚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35787"/>
      </a:accent1>
      <a:accent2>
        <a:srgbClr val="EDB159"/>
      </a:accent2>
      <a:accent3>
        <a:srgbClr val="085093"/>
      </a:accent3>
      <a:accent4>
        <a:srgbClr val="2767A4"/>
      </a:accent4>
      <a:accent5>
        <a:srgbClr val="CE9C52"/>
      </a:accent5>
      <a:accent6>
        <a:srgbClr val="497CAD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埃克森美孚">
    <a:dk1>
      <a:srgbClr val="000000"/>
    </a:dk1>
    <a:lt1>
      <a:srgbClr val="FFFFFF"/>
    </a:lt1>
    <a:dk2>
      <a:srgbClr val="778495"/>
    </a:dk2>
    <a:lt2>
      <a:srgbClr val="F0F0F0"/>
    </a:lt2>
    <a:accent1>
      <a:srgbClr val="235787"/>
    </a:accent1>
    <a:accent2>
      <a:srgbClr val="EDB159"/>
    </a:accent2>
    <a:accent3>
      <a:srgbClr val="085093"/>
    </a:accent3>
    <a:accent4>
      <a:srgbClr val="2767A4"/>
    </a:accent4>
    <a:accent5>
      <a:srgbClr val="CE9C52"/>
    </a:accent5>
    <a:accent6>
      <a:srgbClr val="497CAD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1743</Words>
  <Application>Microsoft Office PowerPoint</Application>
  <PresentationFormat>全屏显示(16:9)</PresentationFormat>
  <Paragraphs>180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主题5</vt:lpstr>
      <vt:lpstr>第六章  给水排水设备及过程检测和控制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给水排水一体化设备</vt:lpstr>
      <vt:lpstr>给水排水一体化设备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本章结束</vt:lpstr>
    </vt:vector>
  </TitlesOfParts>
  <Manager>iSlide</Manager>
  <Company>iSlide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xb21cn</cp:lastModifiedBy>
  <cp:revision>81</cp:revision>
  <cp:lastPrinted>2017-11-07T16:00:00Z</cp:lastPrinted>
  <dcterms:created xsi:type="dcterms:W3CDTF">2017-11-07T16:00:00Z</dcterms:created>
  <dcterms:modified xsi:type="dcterms:W3CDTF">2021-12-23T15:36:57Z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FB57A916A38E49BFA18D3165E38E121E</vt:lpwstr>
  </property>
  <property fmtid="{D5CDD505-2E9C-101B-9397-08002B2CF9AE}" pid="4" name="KSOProductBuildVer">
    <vt:lpwstr>2052-11.1.0.10700</vt:lpwstr>
  </property>
</Properties>
</file>